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D047-2879-4D4E-8485-7F6DEEB83A2C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822-099E-450C-84E0-300839314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59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D047-2879-4D4E-8485-7F6DEEB83A2C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822-099E-450C-84E0-300839314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18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D047-2879-4D4E-8485-7F6DEEB83A2C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822-099E-450C-84E0-300839314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2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D047-2879-4D4E-8485-7F6DEEB83A2C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822-099E-450C-84E0-300839314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77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D047-2879-4D4E-8485-7F6DEEB83A2C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822-099E-450C-84E0-300839314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2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D047-2879-4D4E-8485-7F6DEEB83A2C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822-099E-450C-84E0-300839314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55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D047-2879-4D4E-8485-7F6DEEB83A2C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822-099E-450C-84E0-300839314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42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D047-2879-4D4E-8485-7F6DEEB83A2C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822-099E-450C-84E0-300839314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88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D047-2879-4D4E-8485-7F6DEEB83A2C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822-099E-450C-84E0-300839314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18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D047-2879-4D4E-8485-7F6DEEB83A2C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822-099E-450C-84E0-300839314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45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D047-2879-4D4E-8485-7F6DEEB83A2C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822-099E-450C-84E0-300839314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93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D047-2879-4D4E-8485-7F6DEEB83A2C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7822-099E-450C-84E0-300839314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0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Личный блог - </a:t>
            </a:r>
            <a:r>
              <a:rPr lang="en-US" dirty="0" err="1" smtClean="0"/>
              <a:t>Twutter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8901"/>
          </a:xfrm>
        </p:spPr>
        <p:txBody>
          <a:bodyPr/>
          <a:lstStyle/>
          <a:p>
            <a:r>
              <a:rPr lang="ru-RU" dirty="0" smtClean="0"/>
              <a:t>Работа Алексеева Данила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41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файлы с расширением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63" y="2477213"/>
            <a:ext cx="3498089" cy="29638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52" y="2496115"/>
            <a:ext cx="3733092" cy="29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8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Веб-сайт</a:t>
            </a:r>
            <a:r>
              <a:rPr lang="ru-RU" dirty="0"/>
              <a:t>, основное содержимое которого — регулярно добавляемые записи, содержащие текст, изображения или мультимедиа. Людей, ведущих блог, называют </a:t>
            </a:r>
            <a:r>
              <a:rPr lang="ru-RU" dirty="0" err="1"/>
              <a:t>бло́герами</a:t>
            </a:r>
            <a:r>
              <a:rPr lang="ru-RU" dirty="0"/>
              <a:t>. Совокупность всех блогов Сети принято называть </a:t>
            </a:r>
            <a:r>
              <a:rPr lang="ru-RU" dirty="0" err="1"/>
              <a:t>блогосферой</a:t>
            </a:r>
            <a:r>
              <a:rPr lang="ru-RU" dirty="0"/>
              <a:t>. Для блогов характерна возможность публикации отзывов посетителями.</a:t>
            </a:r>
          </a:p>
        </p:txBody>
      </p:sp>
    </p:spTree>
    <p:extLst>
      <p:ext uri="{BB962C8B-B14F-4D97-AF65-F5344CB8AC3E}">
        <p14:creationId xmlns:p14="http://schemas.microsoft.com/office/powerpoint/2010/main" val="4629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0009" y="2671004"/>
            <a:ext cx="6689034" cy="1325563"/>
          </a:xfrm>
        </p:spPr>
        <p:txBody>
          <a:bodyPr/>
          <a:lstStyle/>
          <a:p>
            <a:r>
              <a:rPr lang="ru-RU" dirty="0" smtClean="0"/>
              <a:t>Вдохновился идеей </a:t>
            </a:r>
            <a:r>
              <a:rPr lang="en-US" dirty="0" smtClean="0"/>
              <a:t>twitter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91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дополнения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Добавить проверку пароля и логина</a:t>
            </a:r>
          </a:p>
          <a:p>
            <a:r>
              <a:rPr lang="ru-RU" dirty="0" smtClean="0"/>
              <a:t>Изменения пользователя (фото, о себе и т. д.)</a:t>
            </a:r>
          </a:p>
          <a:p>
            <a:r>
              <a:rPr lang="ru-RU" dirty="0" smtClean="0"/>
              <a:t>Мессенджер</a:t>
            </a:r>
            <a:endParaRPr lang="ru-RU" dirty="0"/>
          </a:p>
          <a:p>
            <a:r>
              <a:rPr lang="ru-RU" dirty="0" smtClean="0"/>
              <a:t>И улучшение дизайна</a:t>
            </a:r>
          </a:p>
          <a:p>
            <a:r>
              <a:rPr lang="ru-RU" dirty="0" smtClean="0"/>
              <a:t>А так же, всё ударяется в вашу фантазию…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90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2114" y="2856534"/>
            <a:ext cx="10515600" cy="1325563"/>
          </a:xfrm>
        </p:spPr>
        <p:txBody>
          <a:bodyPr/>
          <a:lstStyle/>
          <a:p>
            <a:r>
              <a:rPr lang="ru-RU" dirty="0" smtClean="0"/>
              <a:t>А теперь перейдём к проекту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709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99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Тема Office</vt:lpstr>
      <vt:lpstr>Личный блог - Twutter</vt:lpstr>
      <vt:lpstr>Все файлы с расширением .py</vt:lpstr>
      <vt:lpstr>Блог</vt:lpstr>
      <vt:lpstr>Вдохновился идеей twitter</vt:lpstr>
      <vt:lpstr>Возможности для дополнения:</vt:lpstr>
      <vt:lpstr>А теперь перейдём к проекту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Личный блог - Twutter</dc:title>
  <dc:creator>admin</dc:creator>
  <cp:lastModifiedBy>Dell Danil</cp:lastModifiedBy>
  <cp:revision>3</cp:revision>
  <dcterms:created xsi:type="dcterms:W3CDTF">2019-03-11T12:31:39Z</dcterms:created>
  <dcterms:modified xsi:type="dcterms:W3CDTF">2019-03-11T16:55:01Z</dcterms:modified>
</cp:coreProperties>
</file>