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79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7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19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40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6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9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5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4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0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974B-D638-44AC-9303-EADC5CE5409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92E32B-EB88-4ED7-84F7-E7FA978BF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22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приложения является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«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мемной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игры, написанной на языке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 с прослушиванием музыки на фоне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информация в той или иной форме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остроумная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ироническая,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спонтанно приобретающая популярность, распространяясь в Интернете разнообразными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способами. Обозначает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явление спонтанного распространения такой информации или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фразы.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Мемами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считаться как слова, так и изображения. Иначе говоря, это любые высказывания, картинки, видео или звукоряд, которые имеют значение и устойчиво распространяются во Всемирной паутине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24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504" y="1930400"/>
            <a:ext cx="850146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350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29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Грань</vt:lpstr>
      <vt:lpstr>Презентация PowerPoint</vt:lpstr>
      <vt:lpstr>Цели и задачи работы</vt:lpstr>
      <vt:lpstr>Основные понятия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</cp:revision>
  <dcterms:created xsi:type="dcterms:W3CDTF">2022-11-06T20:03:22Z</dcterms:created>
  <dcterms:modified xsi:type="dcterms:W3CDTF">2022-11-06T20:13:15Z</dcterms:modified>
</cp:coreProperties>
</file>