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BB26D-8B4C-472E-AD1A-8AAEF69F186D}" v="61" dt="2024-01-19T14:37:47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>
        <p:scale>
          <a:sx n="75" d="100"/>
          <a:sy n="75" d="100"/>
        </p:scale>
        <p:origin x="-1836" y="-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0E30439A-8A5B-46EC-8283-9B6B031D40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087503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ea typeface="+mj-lt"/>
                <a:cs typeface="+mj-lt"/>
              </a:rPr>
              <a:t>Игра «Приключение в Страну Волшебства» 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2663" y="4755999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Проект делал: Алексеев Валерий Евгеньевич</a:t>
            </a:r>
            <a:endParaRPr lang="ru-RU" dirty="0">
              <a:solidFill>
                <a:srgbClr val="FFFFFF"/>
              </a:solidFill>
            </a:endParaRPr>
          </a:p>
          <a:p>
            <a:pPr algn="r"/>
            <a:endParaRPr lang="ru-RU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3947E58-F088-49F1-A3D1-DEA690192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51660C7-B628-3629-CF69-05AEAAFB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ea typeface="+mj-lt"/>
                <a:cs typeface="+mj-lt"/>
              </a:rPr>
              <a:t>Идея проекта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D6EC05C-798A-299A-C26E-AE30DDF6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24" y="2448372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Игра с видом сверху, в которой можно передвигается, путешествовать, сражается и взаимодействовать с миром. </a:t>
            </a:r>
            <a:endParaRPr lang="ru-RU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За счёт сражений персонаж становится сильнее.</a:t>
            </a:r>
            <a:endParaRPr lang="ru-RU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Чтобы выбраться с острова нужно починить лодку. </a:t>
            </a:r>
            <a:endParaRPr lang="ru-RU" sz="24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dirty="0" smtClean="0">
                <a:ea typeface="+mn-lt"/>
                <a:cs typeface="+mn-lt"/>
              </a:rPr>
              <a:t>В некоторых моментах вдохновлялся</a:t>
            </a:r>
            <a:r>
              <a:rPr lang="en-US" sz="2400" dirty="0" smtClean="0">
                <a:ea typeface="+mn-lt"/>
                <a:cs typeface="+mn-lt"/>
              </a:rPr>
              <a:t> </a:t>
            </a:r>
            <a:r>
              <a:rPr lang="ru-RU" sz="2400" dirty="0" smtClean="0">
                <a:ea typeface="+mn-lt"/>
                <a:cs typeface="+mn-lt"/>
              </a:rPr>
              <a:t>и</a:t>
            </a:r>
            <a:r>
              <a:rPr lang="ru-RU" sz="2400" dirty="0" smtClean="0">
                <a:ea typeface="+mn-lt"/>
                <a:cs typeface="+mn-lt"/>
              </a:rPr>
              <a:t>грой </a:t>
            </a:r>
            <a:r>
              <a:rPr lang="en-US" sz="2400" dirty="0" err="1" smtClean="0">
                <a:ea typeface="+mn-lt"/>
                <a:cs typeface="+mn-lt"/>
              </a:rPr>
              <a:t>Pokemon</a:t>
            </a:r>
            <a:r>
              <a:rPr lang="en-US" sz="2400" dirty="0" smtClean="0">
                <a:ea typeface="+mn-lt"/>
                <a:cs typeface="+mn-lt"/>
              </a:rPr>
              <a:t> Emerald</a:t>
            </a:r>
            <a:r>
              <a:rPr lang="ru-RU" sz="2400" dirty="0" smtClean="0">
                <a:ea typeface="+mn-lt"/>
                <a:cs typeface="+mn-lt"/>
              </a:rPr>
              <a:t> </a:t>
            </a:r>
            <a:endParaRPr lang="ru-RU" sz="2400" dirty="0">
              <a:cs typeface="Calibri"/>
            </a:endParaRPr>
          </a:p>
          <a:p>
            <a:pPr marL="0" indent="0">
              <a:buNone/>
            </a:pPr>
            <a:endParaRPr lang="ru-RU" sz="2000" dirty="0">
              <a:cs typeface="Calibri"/>
            </a:endParaRPr>
          </a:p>
        </p:txBody>
      </p:sp>
      <p:pic>
        <p:nvPicPr>
          <p:cNvPr id="1026" name="Picture 2" descr="C:\Users\Zver\Downloads\cbf957da-23be-46e8-af70-787dbc47679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5800" y="4313978"/>
            <a:ext cx="2324100" cy="1261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55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="" xmlns:a16="http://schemas.microsoft.com/office/drawing/2014/main" id="{611F109D-B939-E04E-43A3-F24C4B66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35" y="565770"/>
            <a:ext cx="10963042" cy="53992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1707E60-CEC9-4661-AA82-69242EB4B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F035CD8-AE30-4146-96F2-036B0CE5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821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73DDF9D-E27C-4E23-A1E8-CA352535F7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C6B5652-C661-4C58-B937-F0F490F7FC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B936867-6407-43FB-9DE6-1B0879D0CB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CD0B258-678B-4A8C-894F-848AF24A19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F003F3F-F118-41D2-AA3F-74DB0D1970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C8D58395-74AF-401A-AF2F-76B6FCF71D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0455C8-C8FE-A165-D1C7-E39B72B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5" y="457201"/>
            <a:ext cx="3020560" cy="3588870"/>
          </a:xfrm>
        </p:spPr>
        <p:txBody>
          <a:bodyPr anchor="b">
            <a:normAutofit/>
          </a:bodyPr>
          <a:lstStyle/>
          <a:p>
            <a:pPr algn="r"/>
            <a:r>
              <a:rPr lang="ru-RU" sz="3400">
                <a:solidFill>
                  <a:srgbClr val="FFFFFF"/>
                </a:solidFill>
                <a:ea typeface="+mj-lt"/>
                <a:cs typeface="+mj-lt"/>
              </a:rPr>
              <a:t>Используемые алгоритмы</a:t>
            </a:r>
            <a:endParaRPr lang="ru-RU" sz="34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E1F1745-F7DB-083C-5631-BAA708D5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6" y="669363"/>
            <a:ext cx="3142472" cy="5534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Был использован алгоритм “</a:t>
            </a:r>
            <a:r>
              <a:rPr lang="ru-RU" sz="2000" dirty="0" err="1">
                <a:ea typeface="+mn-lt"/>
                <a:cs typeface="+mn-lt"/>
              </a:rPr>
              <a:t>Cellular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Automata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Method</a:t>
            </a:r>
            <a:endParaRPr lang="ru-RU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”. Это старый и довольно хорошо документированный прием использования клеточных автоматов для генерации </a:t>
            </a:r>
            <a:r>
              <a:rPr lang="ru-RU" sz="2000" dirty="0" err="1">
                <a:ea typeface="+mn-lt"/>
                <a:cs typeface="+mn-lt"/>
              </a:rPr>
              <a:t>пещероподобных</a:t>
            </a:r>
            <a:r>
              <a:rPr lang="ru-RU" sz="2000" dirty="0">
                <a:ea typeface="+mn-lt"/>
                <a:cs typeface="+mn-lt"/>
              </a:rPr>
              <a:t> структур </a:t>
            </a:r>
          </a:p>
          <a:p>
            <a:pPr marL="0" indent="0">
              <a:buNone/>
            </a:pPr>
            <a:endParaRPr lang="ru-RU" sz="2000" dirty="0">
              <a:ea typeface="+mn-lt"/>
              <a:cs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2050" y="0"/>
            <a:ext cx="34099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3475" y="3353666"/>
            <a:ext cx="3438525" cy="350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460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="" xmlns:a16="http://schemas.microsoft.com/office/drawing/2014/main" id="{979E27D9-03C7-44E2-9FF8-15D0C8506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864373-0C33-5985-48DE-747A4897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Особенности реализации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81A120-6923-B401-5BFE-34D8844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Всё, что за экраном не рисуется и на карте и в мире</a:t>
            </a:r>
            <a:endParaRPr lang="ru-RU" sz="2000" dirty="0">
              <a:cs typeface="Calibri" panose="020F0502020204030204"/>
            </a:endParaRPr>
          </a:p>
          <a:p>
            <a:r>
              <a:rPr lang="ru-RU" sz="2000" dirty="0">
                <a:ea typeface="+mn-lt"/>
                <a:cs typeface="+mn-lt"/>
              </a:rPr>
              <a:t>Для уменьшения кода, параметры кнопок хранятся в файлах, а класс с помощью этих данных рисует их </a:t>
            </a:r>
          </a:p>
          <a:p>
            <a:endParaRPr lang="ru-RU" sz="2000" dirty="0">
              <a:latin typeface="Arial"/>
              <a:ea typeface="+mn-lt"/>
              <a:cs typeface="Arial"/>
            </a:endParaRPr>
          </a:p>
          <a:p>
            <a:endParaRPr lang="ru-RU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2000" dirty="0">
              <a:latin typeface="Calibri" panose="020F0502020204030204"/>
              <a:cs typeface="Calibri" panose="020F0502020204030204"/>
            </a:endParaRPr>
          </a:p>
          <a:p>
            <a:endParaRPr lang="ru-RU" sz="2000" dirty="0">
              <a:cs typeface="Calibri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="" xmlns:a16="http://schemas.microsoft.com/office/drawing/2014/main" id="{EEBF1590-3B36-48EE-A89D-3B6F3CB256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="" xmlns:a16="http://schemas.microsoft.com/office/drawing/2014/main" id="{AC8F6C8C-AB5A-4548-942D-E3FD40ACBC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459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BC7010-1CB3-F2D6-D06B-D107225F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Представление продукта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8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79E27D9-03C7-44E2-9FF8-15D0C8506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E37E2D-72B7-D1C1-3F0F-F7D97B6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ru-RU" sz="4000">
                <a:ea typeface="+mj-lt"/>
                <a:cs typeface="+mj-lt"/>
              </a:rPr>
              <a:t>Заключение</a:t>
            </a:r>
            <a:endParaRPr lang="ru-RU" sz="4000"/>
          </a:p>
        </p:txBody>
      </p:sp>
      <p:sp>
        <p:nvSpPr>
          <p:cNvPr id="17" name="Объект 2">
            <a:extLst>
              <a:ext uri="{FF2B5EF4-FFF2-40B4-BE49-F238E27FC236}">
                <a16:creationId xmlns="" xmlns:a16="http://schemas.microsoft.com/office/drawing/2014/main" id="{C121D713-9401-BBEE-0C5D-8D266BBB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Цель была выполнена. Получилась та игра, которую я ожидал увидеть.</a:t>
            </a:r>
            <a:endParaRPr lang="ru-RU" sz="2000">
              <a:cs typeface="Calibri" panose="020F0502020204030204"/>
            </a:endParaRPr>
          </a:p>
          <a:p>
            <a:r>
              <a:rPr lang="ru-RU" sz="2000">
                <a:ea typeface="+mn-lt"/>
                <a:cs typeface="+mn-lt"/>
              </a:rPr>
              <a:t>Хотя игра и хороша, её можно сделать ещё лучше, например: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Добавить предметы, особых врагов, больше возможностей и т.д </a:t>
            </a:r>
            <a:endParaRPr lang="ru-RU" sz="2000"/>
          </a:p>
          <a:p>
            <a:endParaRPr lang="ru-RU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BF1590-3B36-48EE-A89D-3B6F3CB256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C8F6C8C-AB5A-4548-942D-E3FD40ACBC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800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0E30439A-8A5B-46EC-8283-9B6B031D40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E8D76-6110-FB04-879F-20B30E8E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3947E58-F088-49F1-A3D1-DEA690192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7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141</Words>
  <Application>Microsoft Office PowerPoint</Application>
  <PresentationFormat>Произвольный</PresentationFormat>
  <Paragraphs>21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Игра «Приключение в Страну Волшебства» </vt:lpstr>
      <vt:lpstr>Идея проекта</vt:lpstr>
      <vt:lpstr>Слайд 3</vt:lpstr>
      <vt:lpstr>Используемые алгоритмы</vt:lpstr>
      <vt:lpstr>Особенности реализации</vt:lpstr>
      <vt:lpstr>Представление продукта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«Приключение в Страну Волшебства» </dc:title>
  <dc:creator/>
  <cp:lastModifiedBy>Валерий Алексеев</cp:lastModifiedBy>
  <cp:revision>38</cp:revision>
  <dcterms:created xsi:type="dcterms:W3CDTF">2012-07-30T23:42:41Z</dcterms:created>
  <dcterms:modified xsi:type="dcterms:W3CDTF">2024-01-19T16:16:14Z</dcterms:modified>
</cp:coreProperties>
</file>