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E4C666-3A8E-4675-A0C8-FC09F9873A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E52D63-9208-4575-A2A5-905543A3AA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D82A06-F6C0-4BFD-BC19-C89226DE20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7A42FD0-5E43-43BA-8DDB-8F8D460741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DAA4DA6-24B1-4040-A58C-54972DC19D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353DFC-C9AA-452A-A637-3616EBFE121D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777847-7548-4B6D-B77F-EA0C90D7A626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74CA4D-2B2A-4ED3-B51D-A5E2ECE183B3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F5D70A-3E25-44C4-93EC-CDB4DE84A579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CD08F4-57CD-404F-9868-CB72A2A474A9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000" cy="566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000" cy="3647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6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200" y="456480"/>
            <a:ext cx="9093600" cy="3818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67280" y="4275000"/>
            <a:ext cx="9084600" cy="9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Arial"/>
                <a:ea typeface="DejaVu Sans"/>
              </a:rPr>
              <a:t>Выполнил: Алексеев Валерий Евгеньевич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493200" y="456480"/>
            <a:ext cx="9058680" cy="38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5500" spc="-1" strike="noStrike">
                <a:solidFill>
                  <a:schemeClr val="dk1"/>
                </a:solidFill>
                <a:latin typeface="Arial"/>
                <a:ea typeface="DejaVu Sans"/>
              </a:rPr>
              <a:t>Проект </a:t>
            </a:r>
            <a:endParaRPr b="0" lang="ru-RU" sz="55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5900" spc="-1" strike="noStrike">
                <a:solidFill>
                  <a:schemeClr val="dk1"/>
                </a:solidFill>
                <a:latin typeface="Arial"/>
                <a:ea typeface="DejaVu Sans"/>
              </a:rPr>
              <a:t>«Digital Pong»</a:t>
            </a:r>
            <a:endParaRPr b="0" lang="ru-RU" sz="59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" name="Straight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2840" y="5254200"/>
            <a:ext cx="9096120" cy="720"/>
          </a:xfrm>
          <a:prstGeom prst="straightConnector1">
            <a:avLst/>
          </a:prstGeom>
          <a:ln w="101600">
            <a:solidFill>
              <a:srgbClr val="8e03a3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000" cy="566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68520" y="320040"/>
            <a:ext cx="7636320" cy="98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DejaVu Sans"/>
              </a:rPr>
              <a:t>Идея проекта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" name="Group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720" y="1652400"/>
            <a:ext cx="9670320" cy="645480"/>
            <a:chOff x="-720" y="1652400"/>
            <a:chExt cx="9670320" cy="645480"/>
          </a:xfrm>
        </p:grpSpPr>
        <p:sp>
          <p:nvSpPr>
            <p:cNvPr id="43" name="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9284040" y="1912320"/>
              <a:ext cx="645480" cy="125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44" name="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-720" y="1652040"/>
              <a:ext cx="9470160" cy="645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5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21600"/>
            <a:ext cx="9411480" cy="342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56280" y="2149560"/>
            <a:ext cx="8386200" cy="284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DejaVu Sans"/>
              </a:rPr>
              <a:t>Реализация классической игры «Pong», добавив элементы соревнования и возможность играть онлайн.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000" cy="566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68520" y="320040"/>
            <a:ext cx="7636320" cy="98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DejaVu Sans"/>
              </a:rPr>
              <a:t>Структура проекта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Group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720" y="1652400"/>
            <a:ext cx="9670320" cy="645480"/>
            <a:chOff x="-720" y="1652400"/>
            <a:chExt cx="9670320" cy="645480"/>
          </a:xfrm>
        </p:grpSpPr>
        <p:sp>
          <p:nvSpPr>
            <p:cNvPr id="50" name="Rectangl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9284040" y="1912320"/>
              <a:ext cx="645480" cy="125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Rectangl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-720" y="1652040"/>
              <a:ext cx="9470160" cy="645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2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21600"/>
            <a:ext cx="9411480" cy="342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74840" y="1944000"/>
            <a:ext cx="8409600" cy="30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000" cy="566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7440" y="707760"/>
            <a:ext cx="3769920" cy="93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DejaVu Sans"/>
              </a:rPr>
              <a:t>Особенности реализации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" name="Group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896040"/>
            <a:ext cx="293040" cy="556200"/>
            <a:chOff x="0" y="896040"/>
            <a:chExt cx="293040" cy="556200"/>
          </a:xfrm>
        </p:grpSpPr>
        <p:sp>
          <p:nvSpPr>
            <p:cNvPr id="57" name="Rectangle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896040"/>
              <a:ext cx="71640" cy="556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Rectangle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1760" y="896040"/>
              <a:ext cx="161280" cy="556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9" name="Rect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49360" y="1728720"/>
            <a:ext cx="3552840" cy="21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2320" bIns="-223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0" y="1728720"/>
            <a:ext cx="4257720" cy="348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0" algn="just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В данном проекте за основу была взята библиотека </a:t>
            </a:r>
            <a:r>
              <a:rPr b="1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Kivy (KivyMD)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. Это кроссплатформенная библиотека для создания разнообразных приложений. Как пример, системные приложения андроид устройств. Kivy имеет свой собственный язык — </a:t>
            </a:r>
            <a:r>
              <a:rPr b="1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kvlang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. С его помощью можно не меняя код создавать и переделывать визуальную часть проекта.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844480" y="0"/>
            <a:ext cx="1234800" cy="56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2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1240" y="424800"/>
            <a:ext cx="4968000" cy="48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63" name="Рисунок 21" descr=""/>
          <p:cNvPicPr/>
          <p:nvPr/>
        </p:nvPicPr>
        <p:blipFill>
          <a:blip r:embed="rId1"/>
          <a:srcRect l="0" t="6850" r="0" b="1782"/>
          <a:stretch/>
        </p:blipFill>
        <p:spPr>
          <a:xfrm>
            <a:off x="4942440" y="660960"/>
            <a:ext cx="4485240" cy="434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000" cy="566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68520" y="320040"/>
            <a:ext cx="7636320" cy="98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DejaVu Sans"/>
              </a:rPr>
              <a:t>Заключение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" name="Group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720" y="1652400"/>
            <a:ext cx="9670320" cy="645480"/>
            <a:chOff x="-720" y="1652400"/>
            <a:chExt cx="9670320" cy="645480"/>
          </a:xfrm>
        </p:grpSpPr>
        <p:sp>
          <p:nvSpPr>
            <p:cNvPr id="67" name="Rectangle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9284040" y="1912320"/>
              <a:ext cx="645480" cy="125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Rectangle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-720" y="1652040"/>
              <a:ext cx="9470160" cy="645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9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21600"/>
            <a:ext cx="9411480" cy="342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56280" y="2149560"/>
            <a:ext cx="8386200" cy="284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22"/>
          </a:bodyPr>
          <a:p>
            <a:pPr marL="4320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Цель была почти достигнута. Проект не идеален, но есть множество вариантов как сделать его лучше: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2286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Использовать все возможности Kivy(KivyMD). Это библиотека имеет огромный арсенал разных виджетов. Используя их правильно, можно сделать невероятно удобное и красивое оформление.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2286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Добавить больше соревновательных элементов в игру, например, рейтинг, титулы, награды, счётчики побед и поражений и т. д.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2286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DejaVu Sans"/>
              </a:rPr>
              <a:t>Использовать мощный сервер. Если в игру будет играть, то во время игровых сессий нагрузка на сервер будет значительно увеличиваться, дабы избежать перегрузки, нужно использовать сервер, рассчитанный на сильную нагрузку.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080000" cy="566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72" name="Rect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049040" y="2785680"/>
            <a:ext cx="2645640" cy="125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73" name="Rectang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70400" y="861120"/>
            <a:ext cx="5670000" cy="39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74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0760" y="709200"/>
            <a:ext cx="6636600" cy="4306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7200" y="1216440"/>
            <a:ext cx="5877000" cy="33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chemeClr val="dk1"/>
                </a:solidFill>
                <a:latin typeface="Arial"/>
                <a:ea typeface="DejaVu Sans"/>
              </a:rPr>
              <a:t>Спасибо за внимание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258920" y="2783160"/>
            <a:ext cx="2645640" cy="125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LibreOffice/24.2.2.2$Linux_X86_64 LibreOffice_project/427a8baee0312a7693737440f205d2e411d50bad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2024-04-26T15:35:04Z</dcterms:created>
  <dc:creator/>
  <dc:description/>
  <dc:language>ru-RU</dc:language>
  <cp:lastModifiedBy/>
  <dcterms:modified xsi:type="dcterms:W3CDTF">2024-04-26T19:57:24Z</dcterms:modified>
  <cp:revision>18</cp:revision>
  <dc:subject/>
  <dc:title>Выполнил: Алексеев Валерий Евгеньевич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7</vt:i4>
  </property>
</Properties>
</file>