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82EAB4-1282-48BC-954C-05B3E6230C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3FA8A0-FCEB-4D2E-B6FB-2B188D3278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86062C-4350-49AE-A813-815B9E371C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6957F8-A0DA-4F8C-AD6B-0647454967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3E6AB8B-50D4-4F92-8FCD-A5538DCE9E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2660A2-2B17-4909-8B9C-CD66DCAA9B7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AACF08-FFFB-4F29-8361-1428F0A2D155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F3C92F-AF96-4740-87E3-610E896B6A1B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FB2086-E57F-420B-BD91-39128E53E940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8F3C5E-7344-4F1F-AF21-9172352B8816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360" cy="56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360" cy="3648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6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200" y="456480"/>
            <a:ext cx="9093960" cy="3818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67280" y="4275000"/>
            <a:ext cx="9084960" cy="97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Arial"/>
                <a:ea typeface="DejaVu Sans"/>
              </a:rPr>
              <a:t>Выполнил: Алексеев Валерий Евгеньевич</a:t>
            </a:r>
            <a:endParaRPr b="0" lang="ru-RU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93200" y="456480"/>
            <a:ext cx="9059040" cy="38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5500" spc="-1" strike="noStrike">
                <a:solidFill>
                  <a:schemeClr val="dk1"/>
                </a:solidFill>
                <a:latin typeface="Arial"/>
                <a:ea typeface="DejaVu Sans"/>
              </a:rPr>
              <a:t>Проект </a:t>
            </a:r>
            <a:endParaRPr b="0" lang="ru-RU" sz="55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5900" spc="-1" strike="noStrike">
                <a:solidFill>
                  <a:schemeClr val="dk1"/>
                </a:solidFill>
                <a:latin typeface="Arial"/>
                <a:ea typeface="DejaVu Sans"/>
              </a:rPr>
              <a:t>«Digital Pong»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" name="Straight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2840" y="5254200"/>
            <a:ext cx="9095760" cy="360"/>
          </a:xfrm>
          <a:prstGeom prst="straightConnector1">
            <a:avLst/>
          </a:prstGeom>
          <a:ln w="101600">
            <a:solidFill>
              <a:srgbClr val="8e03a3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360" cy="56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68520" y="320040"/>
            <a:ext cx="7636680" cy="98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DejaVu Sans"/>
              </a:rPr>
              <a:t>Идея проекта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2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60" y="1652400"/>
            <a:ext cx="9669960" cy="646200"/>
            <a:chOff x="-360" y="1652400"/>
            <a:chExt cx="9669960" cy="646200"/>
          </a:xfrm>
        </p:grpSpPr>
        <p:sp>
          <p:nvSpPr>
            <p:cNvPr id="43" name="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9283680" y="1912320"/>
              <a:ext cx="645840" cy="125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-720" y="1652760"/>
              <a:ext cx="9470520" cy="645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5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21600"/>
            <a:ext cx="9411840" cy="3429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56280" y="2149560"/>
            <a:ext cx="8386560" cy="284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DejaVu Sans"/>
              </a:rPr>
              <a:t>Реализация классической игры «Pong», добавив элементы соревнования и возможность играть онлайн.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360" cy="56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68520" y="320040"/>
            <a:ext cx="7636680" cy="98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DejaVu Sans"/>
              </a:rPr>
              <a:t>Структура проекта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9" name="Group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60" y="1652400"/>
            <a:ext cx="9669960" cy="646200"/>
            <a:chOff x="-360" y="1652400"/>
            <a:chExt cx="9669960" cy="646200"/>
          </a:xfrm>
        </p:grpSpPr>
        <p:sp>
          <p:nvSpPr>
            <p:cNvPr id="50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9283680" y="1912320"/>
              <a:ext cx="645840" cy="125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Rectangl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-720" y="1652760"/>
              <a:ext cx="9470520" cy="645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21600"/>
            <a:ext cx="9411840" cy="3429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74840" y="1944000"/>
            <a:ext cx="840996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360" cy="56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7440" y="707760"/>
            <a:ext cx="3770280" cy="93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DejaVu Sans"/>
              </a:rPr>
              <a:t>Особенности реализации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6" name="Group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896040"/>
            <a:ext cx="293400" cy="556560"/>
            <a:chOff x="0" y="896040"/>
            <a:chExt cx="293400" cy="556560"/>
          </a:xfrm>
        </p:grpSpPr>
        <p:sp>
          <p:nvSpPr>
            <p:cNvPr id="57" name="Rectangle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896040"/>
              <a:ext cx="72000" cy="55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Rectangl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1760" y="896040"/>
              <a:ext cx="161640" cy="55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" name="Rect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50080" y="1728720"/>
            <a:ext cx="3553200" cy="22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2320" bIns="-223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0" y="1728720"/>
            <a:ext cx="4258080" cy="34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0" algn="just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В данном проекте за основу была взята библиотека </a:t>
            </a:r>
            <a:r>
              <a:rPr b="1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Kivy (KivyMD)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. Это кроссплатформенная библиотека для создания разнообразных приложений. Как пример, системные приложения андроид устройств. Kivy имеет свой собственный язык — </a:t>
            </a:r>
            <a:r>
              <a:rPr b="1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kvlang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. С его помощью можно не меняя код создавать и переделывать визуальную часть проекта.</a:t>
            </a:r>
            <a:endParaRPr b="0" lang="ru-RU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Rectang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844480" y="0"/>
            <a:ext cx="1235160" cy="5670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2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1240" y="424800"/>
            <a:ext cx="4968360" cy="48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63" name="Рисунок 21" descr=""/>
          <p:cNvPicPr/>
          <p:nvPr/>
        </p:nvPicPr>
        <p:blipFill>
          <a:blip r:embed="rId1"/>
          <a:srcRect l="0" t="6850" r="0" b="1782"/>
          <a:stretch/>
        </p:blipFill>
        <p:spPr>
          <a:xfrm>
            <a:off x="4942440" y="660960"/>
            <a:ext cx="4485600" cy="434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360" cy="567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 useBgFill="1">
        <p:nvSpPr>
          <p:cNvPr id="65" name="Freeform: Shap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600" y="0"/>
            <a:ext cx="8237520" cy="5670360"/>
          </a:xfrm>
          <a:custGeom>
            <a:avLst/>
            <a:gdLst>
              <a:gd name="textAreaLeft" fmla="*/ 0 w 8237520"/>
              <a:gd name="textAreaRight" fmla="*/ 8237880 w 8237520"/>
              <a:gd name="textAreaTop" fmla="*/ 0 h 5670360"/>
              <a:gd name="textAreaBottom" fmla="*/ 5670720 h 5670360"/>
            </a:gdLst>
            <a:ah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algn="ctr" blurRad="139680" rotWithShape="0" sx="102000" sy="10200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 useBgFill="1">
        <p:nvSpPr>
          <p:cNvPr id="66" name="Freeform: Shap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7360" y="0"/>
            <a:ext cx="8225280" cy="5670360"/>
          </a:xfrm>
          <a:custGeom>
            <a:avLst/>
            <a:gdLst>
              <a:gd name="textAreaLeft" fmla="*/ 0 w 8225280"/>
              <a:gd name="textAreaRight" fmla="*/ 8225640 w 8225280"/>
              <a:gd name="textAreaTop" fmla="*/ 0 h 5670360"/>
              <a:gd name="textAreaBottom" fmla="*/ 5670720 h 5670360"/>
            </a:gdLst>
            <a:ah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60000" y="1653480"/>
            <a:ext cx="7560000" cy="228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900" spc="-1" strike="noStrike">
                <a:solidFill>
                  <a:schemeClr val="dk1"/>
                </a:solidFill>
                <a:latin typeface="Arial"/>
                <a:ea typeface="DejaVu Sans"/>
              </a:rPr>
              <a:t>Представление продукта</a:t>
            </a:r>
            <a:endParaRPr b="0" lang="ru-RU" sz="59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74760" y="4568040"/>
            <a:ext cx="3931200" cy="223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2320" bIns="-2232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360" cy="56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68520" y="320040"/>
            <a:ext cx="7636680" cy="98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DejaVu Sans"/>
              </a:rPr>
              <a:t>Заключение 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1" name="Group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60" y="1652400"/>
            <a:ext cx="9669960" cy="646200"/>
            <a:chOff x="-360" y="1652400"/>
            <a:chExt cx="9669960" cy="646200"/>
          </a:xfrm>
        </p:grpSpPr>
        <p:sp>
          <p:nvSpPr>
            <p:cNvPr id="72" name="Rectangle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9283680" y="1912320"/>
              <a:ext cx="645840" cy="125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Rectangle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-720" y="1652760"/>
              <a:ext cx="9470520" cy="645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21600"/>
            <a:ext cx="9411840" cy="3429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56280" y="2149560"/>
            <a:ext cx="8386560" cy="284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/>
          </a:bodyPr>
          <a:p>
            <a:pPr marL="432000" indent="0" defTabSz="9144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Цель была почти достигнута. Проект не идеален, но есть множество вариантов как сделать его лучше:</a:t>
            </a:r>
            <a:endParaRPr b="0" lang="ru-RU" sz="1600" spc="-1" strike="noStrike">
              <a:solidFill>
                <a:schemeClr val="dk1"/>
              </a:solidFill>
              <a:latin typeface="Arial"/>
            </a:endParaRPr>
          </a:p>
          <a:p>
            <a:pPr marL="432000" indent="-2286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Использовать все возможности Kivy(KivyMD). Это библиотека имеет огромный арсенал разных виджетов. Используя их правильно, можно сделать невероятно удобное и красивое оформление.</a:t>
            </a:r>
            <a:endParaRPr b="0" lang="ru-RU" sz="1600" spc="-1" strike="noStrike">
              <a:solidFill>
                <a:schemeClr val="dk1"/>
              </a:solidFill>
              <a:latin typeface="Arial"/>
            </a:endParaRPr>
          </a:p>
          <a:p>
            <a:pPr marL="432000" indent="-2286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Добавить больше соревновательных элементов в игру, например, рейтинг, титулы, награды, счётчики побед и поражений и т. д.</a:t>
            </a:r>
            <a:endParaRPr b="0" lang="ru-RU" sz="1600" spc="-1" strike="noStrike">
              <a:solidFill>
                <a:schemeClr val="dk1"/>
              </a:solidFill>
              <a:latin typeface="Arial"/>
            </a:endParaRPr>
          </a:p>
          <a:p>
            <a:pPr marL="432000" indent="-2286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Использовать мощный сервер. Если в игру будет играть, то во время игровых сессий нагрузка на сервер будет значительно увеличиваться, дабы избежать перегрузки, нужно использовать сервер, рассчитанный на сильную нагрузку.</a:t>
            </a:r>
            <a:endParaRPr b="0" lang="ru-RU" sz="1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360" cy="56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7" name="Rect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049760" y="2785680"/>
            <a:ext cx="2646000" cy="125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8" name="Rectang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70400" y="860760"/>
            <a:ext cx="5670360" cy="3949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9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0760" y="709200"/>
            <a:ext cx="6636960" cy="4306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7200" y="1216440"/>
            <a:ext cx="5877360" cy="332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chemeClr val="dk1"/>
                </a:solidFill>
                <a:latin typeface="Arial"/>
                <a:ea typeface="DejaVu Sans"/>
              </a:rPr>
              <a:t>Спасибо за внимание</a:t>
            </a:r>
            <a:endParaRPr b="0" lang="ru-RU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Rectangle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259640" y="2783160"/>
            <a:ext cx="2646000" cy="125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LibreOffice/24.2.2.2$Linux_X86_64 LibreOffice_project/427a8baee0312a7693737440f205d2e411d50bad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2024-04-26T15:35:04Z</dcterms:created>
  <dc:creator/>
  <dc:description/>
  <dc:language>ru-RU</dc:language>
  <cp:lastModifiedBy/>
  <dcterms:modified xsi:type="dcterms:W3CDTF">2024-04-26T18:10:59Z</dcterms:modified>
  <cp:revision>17</cp:revision>
  <dc:subject/>
  <dc:title>Выполнил: Алексеев Валерий Евгеньевич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7</vt:i4>
  </property>
</Properties>
</file>