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4A4DE-87AD-4F66-8FEE-C09819102359}" v="75" dt="2023-11-09T13:50:32.788"/>
    <p1510:client id="{B2412F7B-8757-475E-879D-0DED5AE96F1A}" v="44" dt="2023-11-09T13:37:21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Доски сцены в красный фон">
            <a:extLst>
              <a:ext uri="{FF2B5EF4-FFF2-40B4-BE49-F238E27FC236}">
                <a16:creationId xmlns:a16="http://schemas.microsoft.com/office/drawing/2014/main" xmlns="" id="{6D888A8A-95D1-BD03-C148-B1E30E594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8" r="9085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ru-RU" sz="6600" dirty="0">
                <a:solidFill>
                  <a:schemeClr val="bg1"/>
                </a:solidFill>
                <a:latin typeface="Calibri"/>
                <a:cs typeface="Calibri"/>
              </a:rPr>
              <a:t>Загрузчик видео с YouTube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553" y="5727164"/>
            <a:ext cx="9078562" cy="592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Алексеев Валерий Евгеньевич</a:t>
            </a:r>
            <a:endParaRPr lang="ru-RU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ru-RU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6CCD1B-4749-5ECF-2206-603C3326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 b="1" cap="all">
                <a:latin typeface="Calibri"/>
                <a:cs typeface="Calibri"/>
              </a:rPr>
              <a:t>Идея проекта</a:t>
            </a:r>
            <a:endParaRPr lang="ru-RU" sz="4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7B2E46E-DB81-247B-0F26-616F2836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200" dirty="0">
                <a:cs typeface="Calibri" panose="020F0502020204030204"/>
              </a:rPr>
              <a:t>Создать удобную и простую программу с возможностью загружать файлы из YouTube в аудио и видео форматах. Также программа сможет прикреплять к файлам обложку и метаданные.</a:t>
            </a:r>
            <a:endParaRPr lang="ru-RU" sz="2200" dirty="0"/>
          </a:p>
          <a:p>
            <a:pPr marL="0" indent="0">
              <a:buNone/>
            </a:pPr>
            <a:endParaRPr lang="ru-RU" sz="2200">
              <a:cs typeface="Calibri" panose="020F0502020204030204"/>
            </a:endParaRPr>
          </a:p>
          <a:p>
            <a:pPr marL="0" indent="0">
              <a:buNone/>
            </a:pPr>
            <a:endParaRPr lang="ru-RU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8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B2521F-2E0B-D977-2EE5-5313E108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>
                <a:latin typeface="Calibri"/>
                <a:cs typeface="Calibri"/>
              </a:rPr>
              <a:t>Структура</a:t>
            </a:r>
            <a:endParaRPr lang="ru-RU" sz="40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663509-DF31-7743-D05D-B93737BEB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ru-RU" sz="2000" dirty="0">
                <a:cs typeface="Calibri"/>
              </a:rPr>
              <a:t>Главный файл в проекте это </a:t>
            </a:r>
            <a:r>
              <a:rPr lang="ru-RU" sz="2000" b="1" dirty="0">
                <a:cs typeface="Calibri"/>
              </a:rPr>
              <a:t>main.py</a:t>
            </a:r>
            <a:r>
              <a:rPr lang="ru-RU" sz="2000" dirty="0">
                <a:cs typeface="Calibri"/>
              </a:rPr>
              <a:t>. В файле хранится класс </a:t>
            </a:r>
            <a:r>
              <a:rPr lang="ru-RU" sz="2000" b="1">
                <a:cs typeface="Calibri"/>
              </a:rPr>
              <a:t>YoTuViLo</a:t>
            </a:r>
            <a:r>
              <a:rPr lang="ru-RU" sz="2000" dirty="0">
                <a:cs typeface="Calibri"/>
              </a:rPr>
              <a:t>, который с помощью .</a:t>
            </a:r>
            <a:r>
              <a:rPr lang="ru-RU" sz="2000">
                <a:cs typeface="Calibri"/>
              </a:rPr>
              <a:t>ui</a:t>
            </a:r>
            <a:r>
              <a:rPr lang="ru-RU" sz="2000" dirty="0">
                <a:cs typeface="Calibri"/>
              </a:rPr>
              <a:t> файла открывает окно проекта, а также обрабатывает все данные.</a:t>
            </a:r>
            <a:endParaRPr lang="ru-RU" sz="2000" dirty="0"/>
          </a:p>
          <a:p>
            <a:pPr>
              <a:buNone/>
            </a:pPr>
            <a:r>
              <a:rPr lang="ru-RU" sz="2000" dirty="0">
                <a:cs typeface="Calibri"/>
              </a:rPr>
              <a:t>В проекте присутствуют другие окна, которые запускаются через главное приложение. Эти окна работают, также как и главное окно, на основе .</a:t>
            </a:r>
            <a:r>
              <a:rPr lang="ru-RU" sz="2000">
                <a:cs typeface="Calibri"/>
              </a:rPr>
              <a:t>py</a:t>
            </a:r>
            <a:r>
              <a:rPr lang="ru-RU" sz="2000" dirty="0">
                <a:cs typeface="Calibri"/>
              </a:rPr>
              <a:t> файлов: </a:t>
            </a:r>
            <a:r>
              <a:rPr lang="ru-RU" sz="2000" b="1" dirty="0">
                <a:cs typeface="Calibri"/>
              </a:rPr>
              <a:t>account_action.py</a:t>
            </a:r>
            <a:r>
              <a:rPr lang="ru-RU" sz="2000" dirty="0">
                <a:cs typeface="Calibri"/>
              </a:rPr>
              <a:t>, </a:t>
            </a:r>
            <a:r>
              <a:rPr lang="ru-RU" sz="2000" b="1" dirty="0">
                <a:cs typeface="Calibri"/>
              </a:rPr>
              <a:t>credits.py</a:t>
            </a:r>
            <a:r>
              <a:rPr lang="ru-RU" sz="2000" dirty="0">
                <a:cs typeface="Calibri"/>
              </a:rPr>
              <a:t>, </a:t>
            </a:r>
            <a:r>
              <a:rPr lang="ru-RU" sz="2000" b="1" dirty="0">
                <a:cs typeface="Calibri"/>
              </a:rPr>
              <a:t>guide.py</a:t>
            </a:r>
            <a:r>
              <a:rPr lang="ru-RU" sz="2000" dirty="0">
                <a:cs typeface="Calibri"/>
              </a:rPr>
              <a:t>, </a:t>
            </a:r>
            <a:r>
              <a:rPr lang="ru-RU" sz="2000" b="1" dirty="0">
                <a:cs typeface="Calibri"/>
              </a:rPr>
              <a:t>user_history.py</a:t>
            </a:r>
            <a:r>
              <a:rPr lang="ru-RU" sz="2000" dirty="0">
                <a:cs typeface="Calibri"/>
              </a:rPr>
              <a:t>. Эти файлы, в основной, нужны либо для работы с базой данных, либо для получения дополнительной информации.</a:t>
            </a:r>
            <a:endParaRPr lang="ru-RU" sz="2000" dirty="0"/>
          </a:p>
          <a:p>
            <a:pPr>
              <a:buNone/>
            </a:pPr>
            <a:r>
              <a:rPr lang="ru-RU" sz="2000" dirty="0">
                <a:cs typeface="Calibri"/>
              </a:rPr>
              <a:t>Хранение и работа с файлами происходит через .</a:t>
            </a:r>
            <a:r>
              <a:rPr lang="ru-RU" sz="2000">
                <a:cs typeface="Calibri"/>
              </a:rPr>
              <a:t>json</a:t>
            </a:r>
            <a:r>
              <a:rPr lang="ru-RU" sz="2000" dirty="0">
                <a:cs typeface="Calibri"/>
              </a:rPr>
              <a:t>. Для удобства используется класс </a:t>
            </a:r>
            <a:r>
              <a:rPr lang="ru-RU" sz="2000" b="1">
                <a:cs typeface="Calibri"/>
              </a:rPr>
              <a:t>JsonReader</a:t>
            </a:r>
            <a:r>
              <a:rPr lang="ru-RU" sz="2000" dirty="0">
                <a:cs typeface="Calibri"/>
              </a:rPr>
              <a:t> из файла</a:t>
            </a:r>
            <a:r>
              <a:rPr lang="ru-RU" sz="2000" b="1" dirty="0">
                <a:cs typeface="Calibri"/>
              </a:rPr>
              <a:t> json_reader.py</a:t>
            </a:r>
            <a:r>
              <a:rPr lang="ru-RU" sz="2000" dirty="0">
                <a:cs typeface="Calibri"/>
              </a:rPr>
              <a:t>. Он позволяет быстро получить или сохранить нужные данные</a:t>
            </a:r>
            <a:endParaRPr lang="ru-RU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ea typeface="Calibri"/>
                <a:cs typeface="Calibri"/>
              </a:rPr>
              <a:t>Во всём проекте содержится 973 строк кода(.</a:t>
            </a:r>
            <a:r>
              <a:rPr lang="ru-RU" sz="2000">
                <a:ea typeface="Calibri"/>
                <a:cs typeface="Calibri"/>
              </a:rPr>
              <a:t>py</a:t>
            </a:r>
            <a:r>
              <a:rPr lang="ru-RU" sz="2000" dirty="0">
                <a:ea typeface="Calibri"/>
                <a:cs typeface="Calibri"/>
              </a:rPr>
              <a:t>) и 2817 строк в других файлах(.</a:t>
            </a:r>
            <a:r>
              <a:rPr lang="ru-RU" sz="2000">
                <a:ea typeface="Calibri"/>
                <a:cs typeface="Calibri"/>
              </a:rPr>
              <a:t>json</a:t>
            </a:r>
            <a:r>
              <a:rPr lang="ru-RU" sz="2000" dirty="0">
                <a:ea typeface="Calibri"/>
                <a:cs typeface="Calibri"/>
              </a:rPr>
              <a:t>, .</a:t>
            </a:r>
            <a:r>
              <a:rPr lang="ru-RU" sz="2000">
                <a:ea typeface="Calibri"/>
                <a:cs typeface="Calibri"/>
              </a:rPr>
              <a:t>ui</a:t>
            </a:r>
            <a:r>
              <a:rPr lang="ru-RU" sz="2000" dirty="0">
                <a:ea typeface="Calibri"/>
                <a:cs typeface="Calibri"/>
              </a:rPr>
              <a:t>, …)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6646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F59917-CAB2-8922-AD90-F0EBCD95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/>
                <a:ea typeface="Calibri"/>
                <a:cs typeface="Calibri"/>
              </a:rPr>
              <a:t>Библиотеки</a:t>
            </a:r>
            <a:endParaRPr lang="ru-RU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8FAE03-A904-FA5E-B3E9-E5507C2F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000" dirty="0">
                <a:ea typeface="Calibri" panose="020F0502020204030204"/>
                <a:cs typeface="Calibri" panose="020F0502020204030204"/>
              </a:rPr>
              <a:t>Проект (</a:t>
            </a:r>
            <a:r>
              <a:rPr lang="ru-RU" sz="2000" b="1" dirty="0">
                <a:ea typeface="Calibri" panose="020F0502020204030204"/>
                <a:cs typeface="Calibri" panose="020F0502020204030204"/>
              </a:rPr>
              <a:t>main.py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), кроме перечисленных раннее фалов, также использует сторонние библиотеки:</a:t>
            </a:r>
          </a:p>
          <a:p>
            <a:r>
              <a:rPr lang="ru-RU" sz="2000" dirty="0">
                <a:sym typeface="Wingdings"/>
              </a:rPr>
              <a:t>pyqt5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 для создания графического интерфейса проекта; </a:t>
            </a:r>
          </a:p>
          <a:p>
            <a:r>
              <a:rPr lang="ru-RU" sz="2000" err="1">
                <a:sym typeface="Wingdings"/>
              </a:rPr>
              <a:t>pytube</a:t>
            </a:r>
            <a:r>
              <a:rPr lang="ru-RU" sz="2000" dirty="0">
                <a:ea typeface="Calibri"/>
                <a:cs typeface="Calibri"/>
              </a:rPr>
              <a:t> – для загрузки видео-файлов с Youtube;</a:t>
            </a:r>
          </a:p>
          <a:p>
            <a:r>
              <a:rPr lang="ru-RU" sz="2000" dirty="0" err="1">
                <a:sym typeface="Wingdings"/>
              </a:rPr>
              <a:t>sqlite</a:t>
            </a:r>
            <a:r>
              <a:rPr lang="ru-RU" sz="2000" dirty="0">
                <a:ea typeface="Calibri"/>
                <a:cs typeface="Calibri"/>
              </a:rPr>
              <a:t> – для взаимодействия с базой данных;</a:t>
            </a:r>
          </a:p>
          <a:p>
            <a:r>
              <a:rPr lang="ru-RU" sz="2000" dirty="0" err="1">
                <a:sym typeface="Wingdings"/>
              </a:rPr>
              <a:t>threading</a:t>
            </a:r>
            <a:r>
              <a:rPr lang="ru-RU" sz="2000" dirty="0">
                <a:ea typeface="Calibri"/>
                <a:cs typeface="Calibri"/>
              </a:rPr>
              <a:t> – для вынесения процессов </a:t>
            </a:r>
            <a:r>
              <a:rPr lang="ru-RU" sz="2000" dirty="0" err="1">
                <a:ea typeface="Calibri"/>
                <a:cs typeface="Calibri"/>
              </a:rPr>
              <a:t>pytube</a:t>
            </a:r>
            <a:r>
              <a:rPr lang="ru-RU" sz="2000" dirty="0">
                <a:ea typeface="Calibri"/>
                <a:cs typeface="Calibri"/>
              </a:rPr>
              <a:t> на отдельные потоки;</a:t>
            </a:r>
          </a:p>
          <a:p>
            <a:r>
              <a:rPr lang="ru-RU" sz="2000" err="1">
                <a:sym typeface="Wingdings"/>
              </a:rPr>
              <a:t>mutagen</a:t>
            </a:r>
            <a:r>
              <a:rPr lang="ru-RU" sz="2000" dirty="0">
                <a:ea typeface="Calibri"/>
                <a:cs typeface="Calibri"/>
              </a:rPr>
              <a:t> – для изменения метаданных загружаемых файлов;</a:t>
            </a:r>
          </a:p>
          <a:p>
            <a:r>
              <a:rPr lang="ru-RU" sz="2000" dirty="0" err="1">
                <a:sym typeface="Wingdings"/>
              </a:rPr>
              <a:t>pydub</a:t>
            </a:r>
            <a:r>
              <a:rPr lang="ru-RU" sz="2000" dirty="0">
                <a:ea typeface="Calibri"/>
                <a:cs typeface="Calibri"/>
              </a:rPr>
              <a:t> – для смены формата файлов .</a:t>
            </a:r>
            <a:r>
              <a:rPr lang="ru-RU" sz="2000" dirty="0" err="1">
                <a:ea typeface="Calibri"/>
                <a:cs typeface="Calibri"/>
              </a:rPr>
              <a:t>webm</a:t>
            </a:r>
            <a:r>
              <a:rPr lang="ru-RU" sz="2000" dirty="0">
                <a:ea typeface="Calibri"/>
                <a:cs typeface="Calibri"/>
              </a:rPr>
              <a:t> на .mp3; </a:t>
            </a:r>
          </a:p>
          <a:p>
            <a:r>
              <a:rPr lang="ru-RU" sz="2000" dirty="0" err="1">
                <a:sym typeface="Wingdings"/>
              </a:rPr>
              <a:t>shutil</a:t>
            </a:r>
            <a:r>
              <a:rPr lang="ru-RU" sz="2000" dirty="0">
                <a:ea typeface="Calibri"/>
                <a:cs typeface="Calibri"/>
              </a:rPr>
              <a:t> и </a:t>
            </a:r>
            <a:r>
              <a:rPr lang="ru-RU" sz="2000" dirty="0" err="1">
                <a:ea typeface="Calibri"/>
                <a:cs typeface="Calibri"/>
              </a:rPr>
              <a:t>requests</a:t>
            </a:r>
            <a:r>
              <a:rPr lang="ru-RU" sz="2000" dirty="0">
                <a:ea typeface="Calibri"/>
                <a:cs typeface="Calibri"/>
              </a:rPr>
              <a:t> – для сохранения изображения из </a:t>
            </a:r>
            <a:r>
              <a:rPr lang="ru-RU" sz="2000" dirty="0" err="1">
                <a:ea typeface="Calibri"/>
                <a:cs typeface="Calibri"/>
              </a:rPr>
              <a:t>http</a:t>
            </a:r>
            <a:r>
              <a:rPr lang="ru-RU" sz="2000" dirty="0">
                <a:ea typeface="Calibri"/>
                <a:cs typeface="Calibri"/>
              </a:rPr>
              <a:t> на компьютер. </a:t>
            </a:r>
          </a:p>
          <a:p>
            <a:pPr marL="0" indent="0">
              <a:buNone/>
            </a:pPr>
            <a:endParaRPr lang="ru-RU" sz="2000">
              <a:ea typeface="Calibri"/>
              <a:cs typeface="Calibri"/>
            </a:endParaRPr>
          </a:p>
          <a:p>
            <a:endParaRPr lang="ru-RU" sz="2000">
              <a:ea typeface="Calibri"/>
              <a:cs typeface="Calibri"/>
            </a:endParaRPr>
          </a:p>
          <a:p>
            <a:endParaRPr lang="ru-R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20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xmlns="" id="{1C799903-48D5-4A31-A1A2-541072D977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xmlns="" id="{8EFFF109-FC58-4FD3-BE05-9775A1310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xmlns="" id="{E1B96AD6-92A9-4273-A62B-96A1C3E0B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AE6813-B489-A33D-12B3-AF2A5BC0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/>
                <a:cs typeface="Calibri"/>
              </a:rPr>
              <a:t>Функционал</a:t>
            </a:r>
            <a:endParaRPr lang="ru-RU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60B021E-E04D-A16F-B0CA-3A9745C0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-RU" sz="2000" dirty="0">
                <a:cs typeface="Calibri" panose="020F0502020204030204"/>
              </a:rPr>
              <a:t>Функции программы проекта:</a:t>
            </a:r>
            <a:endParaRPr lang="ru-RU" sz="2000" dirty="0"/>
          </a:p>
          <a:p>
            <a:r>
              <a:rPr lang="ru-RU" sz="2000" dirty="0">
                <a:cs typeface="Calibri" panose="020F0502020204030204"/>
                <a:sym typeface="Wingdings"/>
              </a:rPr>
              <a:t>Загрузка</a:t>
            </a:r>
            <a:r>
              <a:rPr lang="ru-RU" sz="2000" dirty="0">
                <a:cs typeface="Calibri" panose="020F0502020204030204"/>
              </a:rPr>
              <a:t> одиночного видео или всех видео из плейлиста по ссылке с Youtube;</a:t>
            </a: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r>
              <a:rPr lang="ru-RU" sz="2000" dirty="0">
                <a:cs typeface="Calibri" panose="020F0502020204030204"/>
                <a:sym typeface="Wingdings"/>
              </a:rPr>
              <a:t>Загрузка</a:t>
            </a:r>
            <a:r>
              <a:rPr lang="ru-RU" sz="2000" dirty="0">
                <a:cs typeface="Calibri" panose="020F0502020204030204"/>
              </a:rPr>
              <a:t> видео в аудио формате .mp3 и в видео форматах .mp4, .3gpp;</a:t>
            </a: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r>
              <a:rPr lang="ru-RU" sz="2000" dirty="0">
                <a:cs typeface="Calibri" panose="020F0502020204030204"/>
                <a:sym typeface="Wingdings"/>
              </a:rPr>
              <a:t>Выбор</a:t>
            </a:r>
            <a:r>
              <a:rPr lang="ru-RU" sz="2000" dirty="0">
                <a:cs typeface="Calibri" panose="020F0502020204030204"/>
              </a:rPr>
              <a:t> пути, куда будет загружаться файл или файлы;</a:t>
            </a: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r>
              <a:rPr lang="ru-RU" sz="2000" dirty="0">
                <a:cs typeface="Calibri" panose="020F0502020204030204"/>
                <a:sym typeface="Wingdings"/>
              </a:rPr>
              <a:t>Просмотр</a:t>
            </a:r>
            <a:r>
              <a:rPr lang="ru-RU" sz="2000" dirty="0">
                <a:cs typeface="Calibri" panose="020F0502020204030204"/>
              </a:rPr>
              <a:t> об видео или плейлисте при вставке ссылки;</a:t>
            </a: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r>
              <a:rPr lang="ru-RU" sz="2000" dirty="0">
                <a:cs typeface="Calibri" panose="020F0502020204030204"/>
                <a:sym typeface="Wingdings"/>
              </a:rPr>
              <a:t>Прикрепление</a:t>
            </a:r>
            <a:r>
              <a:rPr lang="ru-RU" sz="2000" dirty="0">
                <a:cs typeface="Calibri" panose="020F0502020204030204"/>
              </a:rPr>
              <a:t> тэгов и обложки к загружаемому файлу. </a:t>
            </a: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3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B4CE5841-C184-4A70-A609-5FE4A5078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22D3B0-3244-30F1-3A79-C02877AB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pPr algn="ctr"/>
            <a:r>
              <a:rPr lang="ru-RU" sz="4800" dirty="0">
                <a:latin typeface="Calibri"/>
                <a:cs typeface="Calibri"/>
              </a:rPr>
              <a:t>Заключение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A7BE06A-2DF6-3273-79A3-3B991293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ru-RU" sz="2000">
                <a:cs typeface="Calibri" panose="020F0502020204030204"/>
              </a:rPr>
              <a:t>В итоге было создана программа, которая может загружать видео с Youtube по ссылке и прикреплять обложку с метаданными к загружаемому файлу. Весь функционал программы довольно прост в использовании и освоении. Программа работает быстро и стабильно, разве что на скорость загрузки влияет скорость интернета пользователя. Идея проекта была реализована в полной мере.</a:t>
            </a:r>
            <a:endParaRPr lang="ru-RU" sz="2000"/>
          </a:p>
          <a:p>
            <a:pPr>
              <a:buNone/>
            </a:pPr>
            <a:r>
              <a:rPr lang="ru-RU" sz="2000">
                <a:cs typeface="Calibri" panose="020F0502020204030204"/>
              </a:rPr>
              <a:t>Перспективы в развитии у проекта не очень велики. Весь самый нужных функционал уже был реализован, разве что его можно дополнить, сделав более удобным и разнообразным. </a:t>
            </a:r>
            <a:endParaRPr lang="ru-RU" sz="2000"/>
          </a:p>
          <a:p>
            <a:pPr marL="0" indent="0">
              <a:buNone/>
            </a:pPr>
            <a:endParaRPr lang="ru-RU" sz="2000">
              <a:cs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D1AAA2C-FBBE-42AA-B869-31D524B765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612065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937BBF-9326-4230-AB1B-F1795E350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12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Восклицательный знак на желтом фоне">
            <a:extLst>
              <a:ext uri="{FF2B5EF4-FFF2-40B4-BE49-F238E27FC236}">
                <a16:creationId xmlns:a16="http://schemas.microsoft.com/office/drawing/2014/main" xmlns="" id="{E180F8DB-6B2F-6742-0CAD-AAC22D2A1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31820" r="-7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40F47C-3299-FE07-8881-0905E038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Спасибо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за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внимание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  <a:p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1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Произвольный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Загрузчик видео с YouTube</vt:lpstr>
      <vt:lpstr>Идея проекта</vt:lpstr>
      <vt:lpstr>Структура</vt:lpstr>
      <vt:lpstr>Библиотеки</vt:lpstr>
      <vt:lpstr>Функционал</vt:lpstr>
      <vt:lpstr>Заключение</vt:lpstr>
      <vt:lpstr>Спасибо за внимание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Загрузчик видео с YouTube</dc:title>
  <dc:creator/>
  <cp:lastModifiedBy>Валерий Алексеев</cp:lastModifiedBy>
  <cp:revision>79</cp:revision>
  <dcterms:created xsi:type="dcterms:W3CDTF">2012-07-30T23:42:41Z</dcterms:created>
  <dcterms:modified xsi:type="dcterms:W3CDTF">2023-11-09T13:52:32Z</dcterms:modified>
</cp:coreProperties>
</file>