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6BB0-305C-7940-BA61-D9F36D8B50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E361-14EE-6544-91B2-60F20F56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jentang/GitDR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entang/GitDR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30" y="1455298"/>
            <a:ext cx="11046941" cy="23876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Tracking Workflows with </a:t>
            </a:r>
            <a:r>
              <a:rPr lang="en-US" sz="7200" b="1" dirty="0" err="1" smtClean="0"/>
              <a:t>Git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and</a:t>
            </a:r>
            <a:br>
              <a:rPr lang="en-US" sz="7200" b="1" dirty="0" smtClean="0"/>
            </a:br>
            <a:r>
              <a:rPr lang="en-US" sz="7200" b="1" dirty="0" smtClean="0"/>
              <a:t>Collaboration with </a:t>
            </a:r>
            <a:r>
              <a:rPr lang="en-US" sz="7200" b="1" dirty="0" smtClean="0"/>
              <a:t>GitHub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2"/>
          </a:xfrm>
        </p:spPr>
        <p:txBody>
          <a:bodyPr>
            <a:noAutofit/>
          </a:bodyPr>
          <a:lstStyle/>
          <a:p>
            <a:r>
              <a:rPr lang="en-US" sz="6000" dirty="0" smtClean="0">
                <a:hlinkClick r:id="rId2"/>
              </a:rPr>
              <a:t>http://github.com/jentang/GitDRI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Markdown</a:t>
            </a:r>
            <a:r>
              <a:rPr lang="en-US" dirty="0" smtClean="0"/>
              <a:t> is a way to format</a:t>
            </a:r>
            <a:r>
              <a:rPr lang="en-US" i="1" dirty="0" smtClean="0"/>
              <a:t> </a:t>
            </a:r>
            <a:r>
              <a:rPr lang="en-US" dirty="0" smtClean="0"/>
              <a:t>text in a quick and lightweight manner </a:t>
            </a:r>
          </a:p>
          <a:p>
            <a:r>
              <a:rPr lang="en-US" dirty="0" smtClean="0"/>
              <a:t>Think of it as a kind of language read by many platforms to interpret the style of text </a:t>
            </a:r>
          </a:p>
          <a:p>
            <a:endParaRPr lang="en-US" dirty="0" smtClean="0"/>
          </a:p>
          <a:p>
            <a:r>
              <a:rPr lang="en-US" dirty="0" smtClean="0"/>
              <a:t>Documents written in markdown are more sustainable and transferrable, so decrease the risk of losing important formatting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that you have installed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terminal/command prompt</a:t>
            </a:r>
          </a:p>
          <a:p>
            <a:r>
              <a:rPr lang="en-US" dirty="0" smtClean="0"/>
              <a:t>Make sure you are in your Desktop</a:t>
            </a:r>
          </a:p>
          <a:p>
            <a:r>
              <a:rPr lang="en-US" dirty="0" smtClean="0"/>
              <a:t>Type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Press enter</a:t>
            </a:r>
          </a:p>
          <a:p>
            <a:endParaRPr lang="en-US" dirty="0" smtClean="0"/>
          </a:p>
          <a:p>
            <a:r>
              <a:rPr lang="en-US" dirty="0" smtClean="0"/>
              <a:t>If you get a list of things, you’re good to go</a:t>
            </a:r>
          </a:p>
          <a:p>
            <a:r>
              <a:rPr lang="en-US" dirty="0" smtClean="0"/>
              <a:t>If you don’t, put up a </a:t>
            </a:r>
            <a:r>
              <a:rPr lang="en-US" b="1" dirty="0" smtClean="0">
                <a:solidFill>
                  <a:srgbClr val="FF2F92"/>
                </a:solidFill>
              </a:rPr>
              <a:t>sticky </a:t>
            </a:r>
            <a:r>
              <a:rPr lang="en-US" dirty="0" smtClean="0"/>
              <a:t>and ask your neighbors to help you install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</a:t>
            </a:r>
            <a:r>
              <a:rPr lang="en-US" b="1" dirty="0" err="1" smtClean="0"/>
              <a:t>Git</a:t>
            </a:r>
            <a:r>
              <a:rPr lang="en-US" b="1" dirty="0" smtClean="0"/>
              <a:t> on your computer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073714" cy="164662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user.name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"John Doe"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johndoe@example.com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core.editor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subl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-n -w"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650435"/>
            <a:ext cx="10515600" cy="92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2800" dirty="0" smtClean="0"/>
              <a:t>This info is</a:t>
            </a:r>
            <a:r>
              <a:rPr lang="en-US" sz="2800" dirty="0" smtClean="0"/>
              <a:t> in your </a:t>
            </a:r>
            <a:r>
              <a:rPr lang="en-US" sz="2800" dirty="0" err="1" smtClean="0"/>
              <a:t>gitsetup</a:t>
            </a:r>
            <a:r>
              <a:rPr lang="en-US" sz="2800" dirty="0" smtClean="0"/>
              <a:t> file in your projects folder</a:t>
            </a:r>
          </a:p>
          <a:p>
            <a:r>
              <a:rPr lang="en-US" dirty="0" smtClean="0"/>
              <a:t>To check your set-up, use 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--list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43851"/>
            <a:ext cx="11073714" cy="168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user.name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=Superstar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gitsuperstar@gmail.com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color.ui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=auto</a:t>
            </a:r>
            <a:b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core.editor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subl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-n -w</a:t>
            </a:r>
          </a:p>
        </p:txBody>
      </p:sp>
      <p:sp>
        <p:nvSpPr>
          <p:cNvPr id="6" name="TextBox 5"/>
          <p:cNvSpPr txBox="1"/>
          <p:nvPr/>
        </p:nvSpPr>
        <p:spPr>
          <a:xfrm rot="899788">
            <a:off x="9405530" y="4189807"/>
            <a:ext cx="2531857" cy="1186944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 smtClean="0"/>
              <a:t>STICKY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8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428" y="3123080"/>
            <a:ext cx="12060195" cy="707511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Initialized empty 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repository in /Users/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gcdri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/Desktop/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GitPractice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/.</a:t>
            </a:r>
            <a:r>
              <a:rPr lang="en-US" sz="21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1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sz="21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136368"/>
            <a:ext cx="856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This initializes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repository so it knows to pay attention to this folder.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843088"/>
            <a:ext cx="856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N</a:t>
            </a:r>
            <a:r>
              <a:rPr lang="en-US" sz="2800" smtClean="0"/>
              <a:t>avigate </a:t>
            </a:r>
            <a:r>
              <a:rPr lang="en-US" sz="2800" dirty="0" smtClean="0"/>
              <a:t>inside the folder '</a:t>
            </a:r>
            <a:r>
              <a:rPr lang="en-US" sz="2800" dirty="0" err="1" smtClean="0"/>
              <a:t>GitPractice</a:t>
            </a:r>
            <a:r>
              <a:rPr lang="en-US" sz="2800" dirty="0" smtClean="0"/>
              <a:t>'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Type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800" dirty="0" smtClean="0"/>
              <a:t> and hit enter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8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gitcheat.md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700"/>
            <a:ext cx="10515600" cy="4351338"/>
          </a:xfrm>
        </p:spPr>
        <p:txBody>
          <a:bodyPr/>
          <a:lstStyle/>
          <a:p>
            <a:r>
              <a:rPr lang="en-US" dirty="0" smtClean="0"/>
              <a:t>Make sure you're inside your </a:t>
            </a:r>
            <a:r>
              <a:rPr lang="en-US" dirty="0" err="1" smtClean="0"/>
              <a:t>GitPractice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Do you remember how to create a file?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touch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gitcheat.md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Use markdown and insert a title, your name, and the date</a:t>
            </a:r>
          </a:p>
          <a:p>
            <a:r>
              <a:rPr lang="en-US" dirty="0" smtClean="0"/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open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gitcheat.md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Open and close the file, and add</a:t>
            </a:r>
            <a:br>
              <a:rPr lang="en-US" dirty="0" smtClean="0">
                <a:ea typeface="Courier" charset="0"/>
                <a:cs typeface="Courier" charset="0"/>
              </a:rPr>
            </a:br>
            <a:r>
              <a:rPr lang="en-US" dirty="0" smtClean="0">
                <a:ea typeface="Courier" charset="0"/>
                <a:cs typeface="Courier" charset="0"/>
              </a:rPr>
              <a:t>whatever notes you think will</a:t>
            </a:r>
            <a:br>
              <a:rPr lang="en-US" dirty="0" smtClean="0">
                <a:ea typeface="Courier" charset="0"/>
                <a:cs typeface="Courier" charset="0"/>
              </a:rPr>
            </a:br>
            <a:r>
              <a:rPr lang="en-US" dirty="0" smtClean="0">
                <a:ea typeface="Courier" charset="0"/>
                <a:cs typeface="Courier" charset="0"/>
              </a:rPr>
              <a:t>help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10" y="3581400"/>
            <a:ext cx="5232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b="1" dirty="0" smtClean="0"/>
              <a:t>GitHub</a:t>
            </a:r>
            <a:r>
              <a:rPr lang="en-US" dirty="0" smtClean="0"/>
              <a:t> in your browser</a:t>
            </a:r>
          </a:p>
          <a:p>
            <a:r>
              <a:rPr lang="en-US" dirty="0"/>
              <a:t>C</a:t>
            </a:r>
            <a:r>
              <a:rPr lang="en-US" dirty="0" smtClean="0"/>
              <a:t>lick the plus sign in the upper right hand corner to create a new remote repo</a:t>
            </a:r>
          </a:p>
          <a:p>
            <a:r>
              <a:rPr lang="en-US" dirty="0" smtClean="0"/>
              <a:t>Give it the same name as your local repo</a:t>
            </a:r>
          </a:p>
          <a:p>
            <a:r>
              <a:rPr lang="en-US" dirty="0" smtClean="0"/>
              <a:t>Skip the "add </a:t>
            </a:r>
            <a:r>
              <a:rPr lang="en-US" dirty="0" err="1" smtClean="0"/>
              <a:t>README.md</a:t>
            </a:r>
            <a:r>
              <a:rPr lang="en-US" dirty="0" smtClean="0"/>
              <a:t>" step, since you'll be importing an existing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380"/>
          </a:xfrm>
        </p:spPr>
        <p:txBody>
          <a:bodyPr>
            <a:normAutofit/>
          </a:bodyPr>
          <a:lstStyle/>
          <a:p>
            <a:r>
              <a:rPr lang="en-US" dirty="0" smtClean="0"/>
              <a:t>Navigate to your new remote repo in the browser, and copy its HTTPS: URL.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6268"/>
            <a:ext cx="10401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 to Your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remote add origin [URL of your remote repo]</a:t>
            </a:r>
          </a:p>
          <a:p>
            <a:r>
              <a:rPr lang="en-US" dirty="0" smtClean="0"/>
              <a:t>This will link the local and remote repo</a:t>
            </a:r>
          </a:p>
          <a:p>
            <a:r>
              <a:rPr lang="en-US" dirty="0" smtClean="0"/>
              <a:t>To confirm,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remote -v</a:t>
            </a:r>
          </a:p>
        </p:txBody>
      </p:sp>
      <p:sp>
        <p:nvSpPr>
          <p:cNvPr id="4" name="TextBox 3"/>
          <p:cNvSpPr txBox="1"/>
          <p:nvPr/>
        </p:nvSpPr>
        <p:spPr>
          <a:xfrm rot="899788">
            <a:off x="7477875" y="3744964"/>
            <a:ext cx="2531857" cy="1186944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 smtClean="0"/>
              <a:t>STICKY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6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Add, Commit,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err="1" smtClean="0">
                <a:solidFill>
                  <a:schemeClr val="accent6"/>
                </a:solidFill>
              </a:rPr>
              <a:t>Git</a:t>
            </a:r>
            <a:r>
              <a:rPr lang="en-US" b="1" dirty="0" smtClean="0">
                <a:solidFill>
                  <a:schemeClr val="accent6"/>
                </a:solidFill>
              </a:rPr>
              <a:t> = version control</a:t>
            </a:r>
          </a:p>
          <a:p>
            <a:r>
              <a:rPr lang="en-US" dirty="0" smtClean="0"/>
              <a:t>First, you </a:t>
            </a:r>
            <a:r>
              <a:rPr lang="en-US" b="1" dirty="0" smtClean="0">
                <a:solidFill>
                  <a:schemeClr val="accent2"/>
                </a:solidFill>
              </a:rPr>
              <a:t>add</a:t>
            </a:r>
            <a:r>
              <a:rPr lang="en-US" dirty="0" smtClean="0"/>
              <a:t> a file so that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knows which file you are interested in</a:t>
            </a:r>
          </a:p>
          <a:p>
            <a:r>
              <a:rPr lang="en-US" dirty="0" smtClean="0"/>
              <a:t>Then, you </a:t>
            </a:r>
            <a:r>
              <a:rPr lang="en-US" b="1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changes you made</a:t>
            </a:r>
          </a:p>
          <a:p>
            <a:r>
              <a:rPr lang="en-US" dirty="0" smtClean="0"/>
              <a:t>This all happens on your local computer</a:t>
            </a:r>
          </a:p>
          <a:p>
            <a:endParaRPr lang="en-US" dirty="0" smtClean="0"/>
          </a:p>
          <a:p>
            <a:r>
              <a:rPr lang="en-US" dirty="0" smtClean="0"/>
              <a:t>When you want these changes to to appear on the remote repo you are connected to (on GitHub), you then </a:t>
            </a:r>
            <a:r>
              <a:rPr lang="en-US" b="1" dirty="0" smtClean="0">
                <a:solidFill>
                  <a:schemeClr val="accent2"/>
                </a:solidFill>
              </a:rPr>
              <a:t>push</a:t>
            </a:r>
            <a:r>
              <a:rPr lang="en-US" dirty="0" smtClean="0"/>
              <a:t> it from the local to the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update our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check what’s going on: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status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Let’s add our configuration commands</a:t>
            </a: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93769"/>
            <a:ext cx="10122243" cy="1680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On branch master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Your branch is up-to-date with 'origin/master'.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nothing to commit, working directory clean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Workflows with </a:t>
            </a:r>
            <a:r>
              <a:rPr lang="en-US" dirty="0" err="1" smtClean="0"/>
              <a:t>Git</a:t>
            </a:r>
            <a:r>
              <a:rPr lang="en-US" dirty="0" smtClean="0"/>
              <a:t> and Collaboration with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658"/>
          </a:xfrm>
        </p:spPr>
        <p:txBody>
          <a:bodyPr>
            <a:normAutofit/>
          </a:bodyPr>
          <a:lstStyle/>
          <a:p>
            <a:r>
              <a:rPr lang="en-US" b="1" dirty="0" smtClean="0"/>
              <a:t>Workshop Goal</a:t>
            </a:r>
            <a:r>
              <a:rPr lang="en-US" dirty="0" smtClean="0"/>
              <a:t>: Create a </a:t>
            </a:r>
            <a:r>
              <a:rPr lang="en-US" dirty="0" err="1" smtClean="0"/>
              <a:t>Git</a:t>
            </a:r>
            <a:r>
              <a:rPr lang="en-US" dirty="0" smtClean="0"/>
              <a:t> repository on your computer, add files, and push this repository to your GitHub.</a:t>
            </a:r>
          </a:p>
          <a:p>
            <a:r>
              <a:rPr lang="en-US" dirty="0" smtClean="0"/>
              <a:t>Follow this workshop at </a:t>
            </a:r>
            <a:r>
              <a:rPr lang="en-US" dirty="0" smtClean="0">
                <a:hlinkClick r:id="rId2"/>
              </a:rPr>
              <a:t>http://github.com/jentang/GitDRI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you have yet to do so:</a:t>
            </a:r>
          </a:p>
          <a:p>
            <a:r>
              <a:rPr lang="en-US" dirty="0" smtClean="0"/>
              <a:t>Register for a GitHub: </a:t>
            </a:r>
            <a:r>
              <a:rPr lang="en-US" dirty="0" smtClean="0">
                <a:hlinkClick r:id="rId3"/>
              </a:rPr>
              <a:t>http://github.com/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Record your </a:t>
            </a:r>
            <a:r>
              <a:rPr lang="en-US" dirty="0" smtClean="0">
                <a:solidFill>
                  <a:schemeClr val="accent2"/>
                </a:solidFill>
              </a:rPr>
              <a:t>username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email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password </a:t>
            </a:r>
            <a:r>
              <a:rPr lang="en-US" dirty="0" smtClean="0"/>
              <a:t>in the projects </a:t>
            </a:r>
            <a:br>
              <a:rPr lang="en-US" dirty="0" smtClean="0"/>
            </a:br>
            <a:r>
              <a:rPr lang="en-US" dirty="0" smtClean="0"/>
              <a:t>folder you created on your </a:t>
            </a:r>
            <a:br>
              <a:rPr lang="en-US" dirty="0" smtClean="0"/>
            </a:br>
            <a:r>
              <a:rPr lang="en-US" dirty="0" smtClean="0"/>
              <a:t>Desktop yesterday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02" y="3451877"/>
            <a:ext cx="4737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in our command line,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gitcheat.md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This stages the file to be tracked, and prepares it to be committed</a:t>
            </a:r>
          </a:p>
          <a:p>
            <a:r>
              <a:rPr lang="en-US" dirty="0" smtClean="0"/>
              <a:t>The command line will look like nothing in particular happened</a:t>
            </a:r>
          </a:p>
        </p:txBody>
      </p:sp>
    </p:spTree>
    <p:extLst>
      <p:ext uri="{BB962C8B-B14F-4D97-AF65-F5344CB8AC3E}">
        <p14:creationId xmlns:p14="http://schemas.microsoft.com/office/powerpoint/2010/main" val="3213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Committing tells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i="1" dirty="0" smtClean="0"/>
              <a:t>this</a:t>
            </a:r>
            <a:r>
              <a:rPr lang="en-US" dirty="0" smtClean="0"/>
              <a:t> is the version you want to 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our text editor should pop up for you to make a note about this version</a:t>
            </a:r>
          </a:p>
          <a:p>
            <a:pPr lvl="1"/>
            <a:r>
              <a:rPr lang="en-US" dirty="0" smtClean="0"/>
              <a:t>Remember to save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-m "(add a message here about the commits you're making)" </a:t>
            </a:r>
          </a:p>
          <a:p>
            <a:pPr lvl="1"/>
            <a:r>
              <a:rPr lang="en-US" dirty="0" smtClean="0"/>
              <a:t>Insert a note about this version directly in the command line</a:t>
            </a:r>
          </a:p>
          <a:p>
            <a:pPr lvl="1"/>
            <a:endParaRPr lang="en-US" dirty="0"/>
          </a:p>
          <a:p>
            <a:r>
              <a:rPr lang="en-US" dirty="0" smtClean="0"/>
              <a:t>Be brief but descriptive so other collaborators can understand different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some changes to </a:t>
            </a:r>
            <a:r>
              <a:rPr lang="en-US" dirty="0" err="1" smtClean="0"/>
              <a:t>gitcheat.md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additions: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"(message)"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-u origin master     </a:t>
            </a:r>
            <a:r>
              <a:rPr lang="en-US" dirty="0" smtClean="0">
                <a:solidFill>
                  <a:schemeClr val="accent2"/>
                </a:solidFill>
                <a:sym typeface="Wingdings"/>
              </a:rPr>
              <a:t> forthcoming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Now, how do you get these changes onto a shared GitHub so that others can see your good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pushes our local repo to its remote repo on GitHub</a:t>
            </a:r>
          </a:p>
          <a:p>
            <a:endParaRPr lang="en-US" dirty="0" smtClean="0"/>
          </a:p>
          <a:p>
            <a:r>
              <a:rPr lang="en-US" dirty="0" smtClean="0"/>
              <a:t>In the command line, type: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push -u origin master</a:t>
            </a:r>
          </a:p>
          <a:p>
            <a:r>
              <a:rPr lang="en-US" dirty="0" smtClean="0"/>
              <a:t>On your first push, you'll be prompted to enter your GitHub username and password</a:t>
            </a:r>
            <a:endParaRPr lang="en-US" dirty="0"/>
          </a:p>
          <a:p>
            <a:pPr lvl="1"/>
            <a:r>
              <a:rPr lang="en-US" dirty="0" smtClean="0"/>
              <a:t>Hint: it’s in your </a:t>
            </a:r>
            <a:r>
              <a:rPr lang="en-US" dirty="0" err="1" smtClean="0"/>
              <a:t>gitsetup</a:t>
            </a:r>
            <a:r>
              <a:rPr lang="en-US" dirty="0" smtClean="0"/>
              <a:t> file in your projects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your browser and r</a:t>
            </a:r>
            <a:r>
              <a:rPr lang="en-US" dirty="0" smtClean="0"/>
              <a:t>efresh your </a:t>
            </a:r>
            <a:r>
              <a:rPr lang="en-US" dirty="0" err="1" smtClean="0"/>
              <a:t>GitPractice</a:t>
            </a:r>
            <a:r>
              <a:rPr lang="en-US" dirty="0" smtClean="0"/>
              <a:t> repo on GitHub to see your changes</a:t>
            </a:r>
          </a:p>
          <a:p>
            <a:endParaRPr lang="en-US" dirty="0" smtClean="0"/>
          </a:p>
          <a:p>
            <a:r>
              <a:rPr lang="en-US" dirty="0" smtClean="0"/>
              <a:t>See changes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jazz hands</a:t>
            </a:r>
          </a:p>
          <a:p>
            <a:r>
              <a:rPr lang="en-US" dirty="0" smtClean="0">
                <a:sym typeface="Wingdings"/>
              </a:rPr>
              <a:t>Don’t see changes  put up a </a:t>
            </a:r>
            <a:r>
              <a:rPr lang="en-US" b="1" dirty="0" smtClean="0">
                <a:solidFill>
                  <a:srgbClr val="FF2F92"/>
                </a:solidFill>
                <a:sym typeface="Wingdings"/>
              </a:rPr>
              <a:t>sticky</a:t>
            </a:r>
            <a:r>
              <a:rPr lang="en-US" dirty="0" smtClean="0">
                <a:solidFill>
                  <a:srgbClr val="FF2F92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find some </a:t>
            </a:r>
            <a:r>
              <a:rPr lang="en-US" b="1" dirty="0" smtClean="0">
                <a:solidFill>
                  <a:schemeClr val="accent2"/>
                </a:solidFill>
                <a:sym typeface="Wingdings"/>
              </a:rPr>
              <a:t>jazz hands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copy of a GitHub repo to work on locally</a:t>
            </a:r>
            <a:endParaRPr lang="en-US" dirty="0" smtClean="0"/>
          </a:p>
          <a:p>
            <a:r>
              <a:rPr lang="en-US" dirty="0" smtClean="0"/>
              <a:t>A clone is a local copy of a repository</a:t>
            </a: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clone [URL of your GitHub repo]</a:t>
            </a:r>
          </a:p>
          <a:p>
            <a:endParaRPr lang="en-US" dirty="0"/>
          </a:p>
          <a:p>
            <a:r>
              <a:rPr lang="en-US" dirty="0" smtClean="0"/>
              <a:t>Clone the repo for this workshop so you can have a copy for yourself!</a:t>
            </a: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jentang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GitDRI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have been made on the remote GitHub repo that have not yet been logged locally</a:t>
            </a:r>
          </a:p>
          <a:p>
            <a:r>
              <a:rPr lang="en-US" dirty="0" smtClean="0"/>
              <a:t>You will need to pull the repo </a:t>
            </a:r>
          </a:p>
          <a:p>
            <a:pPr lvl="1"/>
            <a:r>
              <a:rPr lang="en-US" dirty="0" smtClean="0"/>
              <a:t>i.e. log the newest version in GitHub as compared to your local repo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pull [URL of your GitHub repo]</a:t>
            </a:r>
          </a:p>
          <a:p>
            <a:endParaRPr lang="en-US" dirty="0" smtClean="0"/>
          </a:p>
          <a:p>
            <a:r>
              <a:rPr lang="en-US" dirty="0" smtClean="0"/>
              <a:t>Then merge the changes by using </a:t>
            </a:r>
          </a:p>
          <a:p>
            <a:pPr marL="0" indent="0">
              <a:buNone/>
            </a:pP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-u origin master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660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= version control</a:t>
            </a:r>
          </a:p>
          <a:p>
            <a:r>
              <a:rPr lang="en-US" dirty="0" smtClean="0"/>
              <a:t>GitHub = collaboration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so </a:t>
            </a:r>
            <a:r>
              <a:rPr lang="en-US" dirty="0" err="1" smtClean="0"/>
              <a:t>Git</a:t>
            </a:r>
            <a:r>
              <a:rPr lang="en-US" dirty="0" smtClean="0"/>
              <a:t> knows who is working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lets </a:t>
            </a:r>
            <a:r>
              <a:rPr lang="en-US" dirty="0" err="1" smtClean="0"/>
              <a:t>Git</a:t>
            </a:r>
            <a:r>
              <a:rPr lang="en-US" dirty="0" smtClean="0"/>
              <a:t> knows the repo you are  going to work on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 </a:t>
            </a:r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track this file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dirty="0" smtClean="0"/>
              <a:t>tells </a:t>
            </a:r>
            <a:r>
              <a:rPr lang="en-US" dirty="0" err="1" smtClean="0"/>
              <a:t>Git</a:t>
            </a:r>
            <a:r>
              <a:rPr lang="en-US" dirty="0" smtClean="0"/>
              <a:t> to log this version with a note about it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push </a:t>
            </a:r>
            <a:r>
              <a:rPr lang="en-US" dirty="0" smtClean="0"/>
              <a:t>puts this local version up on your remote GitHub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/>
              <a:t>makes a local copy of a repo on GitHub</a:t>
            </a:r>
          </a:p>
          <a:p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 smtClean="0"/>
              <a:t>logs any remote changes on your local repo</a:t>
            </a:r>
          </a:p>
        </p:txBody>
      </p:sp>
    </p:spTree>
    <p:extLst>
      <p:ext uri="{BB962C8B-B14F-4D97-AF65-F5344CB8AC3E}">
        <p14:creationId xmlns:p14="http://schemas.microsoft.com/office/powerpoint/2010/main" val="440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Reviewing the Command Line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GitHub and Markdown?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Connect to GitHub</a:t>
            </a:r>
          </a:p>
          <a:p>
            <a:r>
              <a:rPr lang="en-US" i="1" dirty="0" smtClean="0"/>
              <a:t>Break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Commit,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Collaboration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899788">
            <a:off x="6248554" y="4158960"/>
            <a:ext cx="3596323" cy="1652470"/>
          </a:xfrm>
          <a:prstGeom prst="rect">
            <a:avLst/>
          </a:prstGeom>
          <a:solidFill>
            <a:srgbClr val="FF2F9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smtClean="0"/>
              <a:t>STICKY FLAGS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600" dirty="0" smtClean="0"/>
              <a:t>WINDOWS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3600" dirty="0" smtClean="0"/>
              <a:t>MAC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6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Terminal/Command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remember how?</a:t>
            </a:r>
          </a:p>
          <a:p>
            <a:endParaRPr lang="en-US" dirty="0" smtClean="0"/>
          </a:p>
          <a:p>
            <a:r>
              <a:rPr lang="en-US" b="1" dirty="0" smtClean="0"/>
              <a:t>Mac:</a:t>
            </a:r>
            <a:r>
              <a:rPr lang="en-US" dirty="0" smtClean="0"/>
              <a:t> press the space bar and the command key at the same time and type in "terminal.”</a:t>
            </a:r>
          </a:p>
          <a:p>
            <a:endParaRPr lang="en-US" dirty="0" smtClean="0"/>
          </a:p>
          <a:p>
            <a:r>
              <a:rPr lang="en-US" b="1" dirty="0" smtClean="0"/>
              <a:t>Windows:</a:t>
            </a:r>
            <a:r>
              <a:rPr lang="en-US" dirty="0" smtClean="0"/>
              <a:t> launch the command prompt from the run window. </a:t>
            </a:r>
          </a:p>
        </p:txBody>
      </p:sp>
    </p:spTree>
    <p:extLst>
      <p:ext uri="{BB962C8B-B14F-4D97-AF65-F5344CB8AC3E}">
        <p14:creationId xmlns:p14="http://schemas.microsoft.com/office/powerpoint/2010/main" val="392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Command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35401" cy="823912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Move into your Desktop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35401" cy="2758903"/>
          </a:xfrm>
          <a:solidFill>
            <a:schemeClr val="tx1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 Desktop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0688" y="1681163"/>
            <a:ext cx="5826212" cy="823912"/>
          </a:xfrm>
        </p:spPr>
        <p:txBody>
          <a:bodyPr>
            <a:noAutofit/>
          </a:bodyPr>
          <a:lstStyle/>
          <a:p>
            <a:r>
              <a:rPr lang="en-US" sz="3200" b="0" dirty="0" smtClean="0"/>
              <a:t>Make a folder called ”</a:t>
            </a:r>
            <a:r>
              <a:rPr lang="en-US" sz="3200" b="0" dirty="0" err="1" smtClean="0"/>
              <a:t>GitPractice</a:t>
            </a:r>
            <a:r>
              <a:rPr lang="en-US" sz="3200" b="0" dirty="0" smtClean="0"/>
              <a:t>”</a:t>
            </a:r>
            <a:endParaRPr lang="en-US" sz="32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5357813" cy="2758903"/>
          </a:xfrm>
          <a:solidFill>
            <a:schemeClr val="tx1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kdir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GitPractice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 animBg="1"/>
      <p:bldP spid="5" grpId="0" build="p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505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50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 </a:t>
            </a:r>
            <a:br>
              <a:rPr lang="en-US" dirty="0" smtClean="0"/>
            </a:br>
            <a:r>
              <a:rPr lang="en-US" dirty="0" smtClean="0"/>
              <a:t>version control tool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71" y="365125"/>
            <a:ext cx="8894107" cy="64805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90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lives on your computer (is local), and is accessed through the command line. 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tracks changes when the user tells it to 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add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cues your file up revisions</a:t>
            </a:r>
          </a:p>
          <a:p>
            <a:r>
              <a:rPr lang="en-US" dirty="0" err="1" smtClean="0">
                <a:ea typeface="Courier" charset="0"/>
                <a:cs typeface="Courier" charset="0"/>
              </a:rPr>
              <a:t>Git</a:t>
            </a:r>
            <a:r>
              <a:rPr lang="en-US" dirty="0" smtClean="0">
                <a:ea typeface="Courier" charset="0"/>
                <a:cs typeface="Courier" charset="0"/>
              </a:rPr>
              <a:t> logs this version of the file when the user tells it to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commit</a:t>
            </a:r>
            <a:endParaRPr lang="en-US" b="1" dirty="0"/>
          </a:p>
          <a:p>
            <a:pPr lvl="1"/>
            <a:r>
              <a:rPr lang="en-US" dirty="0" smtClean="0"/>
              <a:t>This adds modified files to your repository</a:t>
            </a:r>
          </a:p>
          <a:p>
            <a:endParaRPr lang="en-US" dirty="0" smtClean="0"/>
          </a:p>
          <a:p>
            <a:r>
              <a:rPr lang="en-US" dirty="0" smtClean="0"/>
              <a:t>All files live in the .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77216" y="5394707"/>
            <a:ext cx="41765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= version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37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repositories remotely (not on your computer)</a:t>
            </a:r>
          </a:p>
          <a:p>
            <a:endParaRPr lang="en-US" dirty="0" smtClean="0"/>
          </a:p>
          <a:p>
            <a:r>
              <a:rPr lang="en-US" dirty="0" smtClean="0"/>
              <a:t>Your GitHub account must be configured to your computer</a:t>
            </a:r>
          </a:p>
          <a:p>
            <a:r>
              <a:rPr lang="en-US" dirty="0" smtClean="0"/>
              <a:t>Once your local </a:t>
            </a:r>
            <a:r>
              <a:rPr lang="en-US" b="1" dirty="0" err="1" smtClean="0"/>
              <a:t>git</a:t>
            </a:r>
            <a:r>
              <a:rPr lang="en-US" dirty="0" smtClean="0"/>
              <a:t> repository and </a:t>
            </a:r>
            <a:r>
              <a:rPr lang="en-US" b="1" dirty="0" err="1" smtClean="0"/>
              <a:t>Github</a:t>
            </a:r>
            <a:r>
              <a:rPr lang="en-US" dirty="0" smtClean="0"/>
              <a:t> are connected, you can:</a:t>
            </a:r>
          </a:p>
          <a:p>
            <a:pPr lvl="1"/>
            <a:r>
              <a:rPr lang="en-US" dirty="0" smtClean="0"/>
              <a:t>make copies of repositories </a:t>
            </a:r>
          </a:p>
          <a:p>
            <a:pPr lvl="1"/>
            <a:r>
              <a:rPr lang="en-US" dirty="0" smtClean="0"/>
              <a:t>edit them</a:t>
            </a:r>
          </a:p>
          <a:p>
            <a:pPr lvl="1"/>
            <a:r>
              <a:rPr lang="en-US" dirty="0" smtClean="0"/>
              <a:t>propose changes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repositories remotely (not on your computer)</a:t>
            </a:r>
          </a:p>
          <a:p>
            <a:endParaRPr lang="en-US" dirty="0" smtClean="0"/>
          </a:p>
          <a:p>
            <a:r>
              <a:rPr lang="en-US" dirty="0" smtClean="0"/>
              <a:t>Your GitHub account must be configured to your computer</a:t>
            </a:r>
          </a:p>
          <a:p>
            <a:r>
              <a:rPr lang="en-US" dirty="0" smtClean="0"/>
              <a:t>Once your local </a:t>
            </a:r>
            <a:r>
              <a:rPr lang="en-US" b="1" dirty="0" err="1" smtClean="0"/>
              <a:t>git</a:t>
            </a:r>
            <a:r>
              <a:rPr lang="en-US" dirty="0" smtClean="0"/>
              <a:t> repository and </a:t>
            </a:r>
            <a:r>
              <a:rPr lang="en-US" b="1" dirty="0" err="1" smtClean="0"/>
              <a:t>Github</a:t>
            </a:r>
            <a:r>
              <a:rPr lang="en-US" dirty="0" smtClean="0"/>
              <a:t> are connected, you can:</a:t>
            </a:r>
          </a:p>
          <a:p>
            <a:pPr lvl="1"/>
            <a:r>
              <a:rPr lang="en-US" dirty="0" smtClean="0"/>
              <a:t>make copies of </a:t>
            </a:r>
            <a:r>
              <a:rPr lang="en-US" b="1" dirty="0" smtClean="0">
                <a:solidFill>
                  <a:schemeClr val="accent2"/>
                </a:solidFill>
              </a:rPr>
              <a:t>other users' </a:t>
            </a:r>
            <a:r>
              <a:rPr lang="en-US" dirty="0" smtClean="0"/>
              <a:t>repositories </a:t>
            </a:r>
          </a:p>
          <a:p>
            <a:pPr lvl="1"/>
            <a:r>
              <a:rPr lang="en-US" dirty="0" smtClean="0"/>
              <a:t>edit them</a:t>
            </a:r>
          </a:p>
          <a:p>
            <a:pPr lvl="1"/>
            <a:r>
              <a:rPr lang="en-US" dirty="0" smtClean="0"/>
              <a:t>propose changes </a:t>
            </a:r>
            <a:r>
              <a:rPr lang="en-US" b="1" dirty="0" smtClean="0">
                <a:solidFill>
                  <a:schemeClr val="accent2"/>
                </a:solidFill>
              </a:rPr>
              <a:t>to the user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connects </a:t>
            </a:r>
            <a:r>
              <a:rPr lang="en-US" dirty="0" err="1" smtClean="0"/>
              <a:t>git</a:t>
            </a:r>
            <a:r>
              <a:rPr lang="en-US" dirty="0" smtClean="0"/>
              <a:t> repositories, facilitating </a:t>
            </a:r>
            <a:r>
              <a:rPr lang="en-US" b="1" dirty="0" smtClean="0">
                <a:solidFill>
                  <a:schemeClr val="accent2"/>
                </a:solidFill>
              </a:rPr>
              <a:t>collaboration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GitHub </a:t>
            </a:r>
            <a:r>
              <a:rPr lang="en-US" sz="3600" smtClean="0"/>
              <a:t>= collaboration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16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1224</Words>
  <Application>Microsoft Macintosh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Courier</vt:lpstr>
      <vt:lpstr>Wingdings</vt:lpstr>
      <vt:lpstr>Arial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Configuring Git on your computer</vt:lpstr>
      <vt:lpstr>Initialize Git</vt:lpstr>
      <vt:lpstr>Create gitcheat.md</vt:lpstr>
      <vt:lpstr>Connect to Your Remote Repo</vt:lpstr>
      <vt:lpstr>Connect to Your Remote Repo</vt:lpstr>
      <vt:lpstr>Connect to Your Remote Repo</vt:lpstr>
      <vt:lpstr>Git Add, Commit, and Push</vt:lpstr>
      <vt:lpstr>Let’s update our file</vt:lpstr>
      <vt:lpstr>Git add</vt:lpstr>
      <vt:lpstr>Git commit</vt:lpstr>
      <vt:lpstr>Commit some changes to gitcheat.md</vt:lpstr>
      <vt:lpstr>Git push</vt:lpstr>
      <vt:lpstr>Git push</vt:lpstr>
      <vt:lpstr>Git clone</vt:lpstr>
      <vt:lpstr>Git pull</vt:lpstr>
      <vt:lpstr>Review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and Tracking Workflows with Git and GitHub</dc:title>
  <dc:creator>Jennifer Tang</dc:creator>
  <cp:lastModifiedBy>Jennifer Tang</cp:lastModifiedBy>
  <cp:revision>20</cp:revision>
  <dcterms:created xsi:type="dcterms:W3CDTF">2016-06-06T23:45:32Z</dcterms:created>
  <dcterms:modified xsi:type="dcterms:W3CDTF">2016-06-07T12:45:23Z</dcterms:modified>
</cp:coreProperties>
</file>