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440000" y="744480"/>
            <a:ext cx="739152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ru-RU" sz="5200" spc="-1" strike="noStrike">
                <a:solidFill>
                  <a:srgbClr val="e2e2e2"/>
                </a:solidFill>
                <a:latin typeface="Arial"/>
                <a:ea typeface="Arial"/>
              </a:rPr>
              <a:t>Временные ряды 4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2019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Преобразование Бокса-Кокса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82040" y="10177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Google Shape;68;p15" descr=""/>
          <p:cNvPicPr/>
          <p:nvPr/>
        </p:nvPicPr>
        <p:blipFill>
          <a:blip r:embed="rId1"/>
          <a:stretch/>
        </p:blipFill>
        <p:spPr>
          <a:xfrm>
            <a:off x="482040" y="1152360"/>
            <a:ext cx="7333200" cy="36799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 flipH="1" rot="10800000">
            <a:off x="23664600" y="3003480"/>
            <a:ext cx="772704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482040" y="299304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 flipH="1" rot="10800000">
            <a:off x="26072280" y="3604680"/>
            <a:ext cx="8676000" cy="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72;p15" descr=""/>
          <p:cNvPicPr/>
          <p:nvPr/>
        </p:nvPicPr>
        <p:blipFill>
          <a:blip r:embed="rId2"/>
          <a:stretch/>
        </p:blipFill>
        <p:spPr>
          <a:xfrm>
            <a:off x="7079760" y="4434120"/>
            <a:ext cx="1751400" cy="6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Оценки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219320" y="1152360"/>
            <a:ext cx="761184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MSE</a:t>
            </a:r>
            <a:endParaRPr b="0" lang="ru-RU" sz="2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MAE</a:t>
            </a:r>
            <a:endParaRPr b="0" lang="ru-RU" sz="2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MAPE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3960000"/>
            <a:ext cx="9143280" cy="118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Рекурсивная модель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303560" y="1607760"/>
            <a:ext cx="6992280" cy="1699560"/>
          </a:xfrm>
          <a:custGeom>
            <a:avLst/>
            <a:gdLst/>
            <a:ahLst/>
            <a:rect l="l" t="t" r="r" b="b"/>
            <a:pathLst>
              <a:path w="279739" h="68023">
                <a:moveTo>
                  <a:pt x="0" y="68023"/>
                </a:moveTo>
                <a:cubicBezTo>
                  <a:pt x="3527" y="60970"/>
                  <a:pt x="8967" y="55022"/>
                  <a:pt x="14015" y="48963"/>
                </a:cubicBezTo>
                <a:cubicBezTo>
                  <a:pt x="17667" y="44580"/>
                  <a:pt x="19169" y="38628"/>
                  <a:pt x="22985" y="34387"/>
                </a:cubicBezTo>
                <a:cubicBezTo>
                  <a:pt x="27776" y="29063"/>
                  <a:pt x="36620" y="27893"/>
                  <a:pt x="43727" y="28781"/>
                </a:cubicBezTo>
                <a:cubicBezTo>
                  <a:pt x="48548" y="29384"/>
                  <a:pt x="54266" y="30500"/>
                  <a:pt x="57181" y="34387"/>
                </a:cubicBezTo>
                <a:cubicBezTo>
                  <a:pt x="63305" y="42554"/>
                  <a:pt x="59771" y="59372"/>
                  <a:pt x="69514" y="62417"/>
                </a:cubicBezTo>
                <a:cubicBezTo>
                  <a:pt x="74165" y="63870"/>
                  <a:pt x="79527" y="65249"/>
                  <a:pt x="84090" y="63538"/>
                </a:cubicBezTo>
                <a:cubicBezTo>
                  <a:pt x="90730" y="61048"/>
                  <a:pt x="97210" y="56169"/>
                  <a:pt x="104272" y="56811"/>
                </a:cubicBezTo>
                <a:cubicBezTo>
                  <a:pt x="112178" y="57530"/>
                  <a:pt x="117715" y="66339"/>
                  <a:pt x="125574" y="67463"/>
                </a:cubicBezTo>
                <a:cubicBezTo>
                  <a:pt x="131723" y="68342"/>
                  <a:pt x="138307" y="67528"/>
                  <a:pt x="144074" y="65220"/>
                </a:cubicBezTo>
                <a:cubicBezTo>
                  <a:pt x="151583" y="62216"/>
                  <a:pt x="154644" y="51110"/>
                  <a:pt x="162574" y="49523"/>
                </a:cubicBezTo>
                <a:cubicBezTo>
                  <a:pt x="171530" y="47731"/>
                  <a:pt x="177773" y="67247"/>
                  <a:pt x="186119" y="63538"/>
                </a:cubicBezTo>
                <a:cubicBezTo>
                  <a:pt x="191935" y="60953"/>
                  <a:pt x="196788" y="56229"/>
                  <a:pt x="200695" y="51205"/>
                </a:cubicBezTo>
                <a:cubicBezTo>
                  <a:pt x="202649" y="48693"/>
                  <a:pt x="203716" y="44401"/>
                  <a:pt x="206861" y="43917"/>
                </a:cubicBezTo>
                <a:cubicBezTo>
                  <a:pt x="216224" y="42477"/>
                  <a:pt x="228555" y="58714"/>
                  <a:pt x="234331" y="51205"/>
                </a:cubicBezTo>
                <a:cubicBezTo>
                  <a:pt x="243973" y="38670"/>
                  <a:pt x="251163" y="24226"/>
                  <a:pt x="261800" y="12524"/>
                </a:cubicBezTo>
                <a:cubicBezTo>
                  <a:pt x="265711" y="8222"/>
                  <a:pt x="268432" y="1332"/>
                  <a:pt x="274133" y="191"/>
                </a:cubicBezTo>
                <a:cubicBezTo>
                  <a:pt x="276046" y="-192"/>
                  <a:pt x="277846" y="1399"/>
                  <a:pt x="279739" y="1872"/>
                </a:cubicBezTo>
              </a:path>
            </a:pathLst>
          </a:custGeom>
          <a:noFill/>
          <a:ln cap="rnd" w="3816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415520" y="2467080"/>
            <a:ext cx="7300800" cy="1093320"/>
          </a:xfrm>
          <a:custGeom>
            <a:avLst/>
            <a:gdLst/>
            <a:ahLst/>
            <a:rect l="l" t="t" r="r" b="b"/>
            <a:pathLst>
              <a:path w="292072" h="43774">
                <a:moveTo>
                  <a:pt x="0" y="38133"/>
                </a:moveTo>
                <a:cubicBezTo>
                  <a:pt x="6073" y="31780"/>
                  <a:pt x="25040" y="-81"/>
                  <a:pt x="36439" y="12"/>
                </a:cubicBezTo>
                <a:cubicBezTo>
                  <a:pt x="47838" y="105"/>
                  <a:pt x="56434" y="36264"/>
                  <a:pt x="68393" y="38693"/>
                </a:cubicBezTo>
                <a:cubicBezTo>
                  <a:pt x="80353" y="41122"/>
                  <a:pt x="95956" y="13747"/>
                  <a:pt x="108196" y="14588"/>
                </a:cubicBezTo>
                <a:cubicBezTo>
                  <a:pt x="120436" y="15429"/>
                  <a:pt x="131648" y="44019"/>
                  <a:pt x="141832" y="43739"/>
                </a:cubicBezTo>
                <a:cubicBezTo>
                  <a:pt x="152016" y="43459"/>
                  <a:pt x="160238" y="13560"/>
                  <a:pt x="169301" y="12906"/>
                </a:cubicBezTo>
                <a:cubicBezTo>
                  <a:pt x="178364" y="12252"/>
                  <a:pt x="187988" y="38881"/>
                  <a:pt x="196210" y="39815"/>
                </a:cubicBezTo>
                <a:cubicBezTo>
                  <a:pt x="204432" y="40749"/>
                  <a:pt x="210879" y="18606"/>
                  <a:pt x="218634" y="18512"/>
                </a:cubicBezTo>
                <a:cubicBezTo>
                  <a:pt x="226389" y="18419"/>
                  <a:pt x="233676" y="40749"/>
                  <a:pt x="242739" y="39254"/>
                </a:cubicBezTo>
                <a:cubicBezTo>
                  <a:pt x="251802" y="37759"/>
                  <a:pt x="264790" y="12065"/>
                  <a:pt x="273012" y="9542"/>
                </a:cubicBezTo>
                <a:cubicBezTo>
                  <a:pt x="281234" y="7019"/>
                  <a:pt x="288895" y="21689"/>
                  <a:pt x="292072" y="24118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 flipH="1">
            <a:off x="1849320" y="2327400"/>
            <a:ext cx="48960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 rot="10800000">
            <a:off x="3559320" y="3405240"/>
            <a:ext cx="363600" cy="33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"/>
          <p:cNvSpPr/>
          <p:nvPr/>
        </p:nvSpPr>
        <p:spPr>
          <a:xfrm rot="10800000">
            <a:off x="3937680" y="3798360"/>
            <a:ext cx="321480" cy="30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"/>
          <p:cNvSpPr/>
          <p:nvPr/>
        </p:nvSpPr>
        <p:spPr>
          <a:xfrm flipH="1">
            <a:off x="1736640" y="2593800"/>
            <a:ext cx="111240" cy="3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8"/>
          <p:cNvSpPr/>
          <p:nvPr/>
        </p:nvSpPr>
        <p:spPr>
          <a:xfrm>
            <a:off x="1653840" y="3028320"/>
            <a:ext cx="195120" cy="9720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9"/>
          <p:cNvSpPr/>
          <p:nvPr/>
        </p:nvSpPr>
        <p:spPr>
          <a:xfrm rot="10800000">
            <a:off x="1751400" y="7329600"/>
            <a:ext cx="97200" cy="180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0"/>
          <p:cNvSpPr/>
          <p:nvPr/>
        </p:nvSpPr>
        <p:spPr>
          <a:xfrm flipH="1" rot="10800000">
            <a:off x="24061320" y="3980520"/>
            <a:ext cx="7707240" cy="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План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ДЗ 3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Общая схема обработки при решении задачи прогнозирования временного ряда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Построение признаков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Оценка признаков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Оценка модели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Модель с рекурсивным формированием ответиа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0" y="3960000"/>
            <a:ext cx="9143280" cy="118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280" cy="118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300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e2e2e2"/>
                </a:solidFill>
                <a:latin typeface="Arial"/>
                <a:ea typeface="Arial"/>
              </a:rPr>
              <a:t>ДЗ 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Модель без сезона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5" name="Google Shape;75;p16" descr=""/>
          <p:cNvPicPr/>
          <p:nvPr/>
        </p:nvPicPr>
        <p:blipFill>
          <a:blip r:embed="rId1"/>
          <a:stretch/>
        </p:blipFill>
        <p:spPr>
          <a:xfrm>
            <a:off x="224640" y="1971720"/>
            <a:ext cx="8104680" cy="31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400" cy="8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Общая схема обработки при прогнозировании временного ряда: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023840"/>
            <a:ext cx="851940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получить исходный ряд,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определить список экзогенных факторов (внешних по отношению к прогнозируемому ряду), которые вероятно влияют на прогноз,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определить глубину связей внутри ряда (ACF, PACF в помощь),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преобразовать признаки - feature engineering,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признаков на важность и отделить важные - feature selection,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построить первичный набор моделей и выбрать модель для тонкой настройки,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подобрать гиперпараметры и провести обучение финальной модели,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оценить качество модели и вернуться к предшествующим этапам при необходимости.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Признаки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ВСЕ , что МОЖЕМ в разумных рамках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480" y="973080"/>
            <a:ext cx="9143280" cy="118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0" y="4568400"/>
            <a:ext cx="9143280" cy="5745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Признаки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marL="216000" indent="-215640" algn="ctr">
              <a:lnSpc>
                <a:spcPct val="100000"/>
              </a:lnSpc>
              <a:spcAft>
                <a:spcPts val="1599"/>
              </a:spcAft>
              <a:buBlip>
                <a:blip r:embed="rId1"/>
              </a:buBlip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Классификация</a:t>
            </a:r>
            <a:endParaRPr b="0" lang="ru-RU" sz="30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Aft>
                <a:spcPts val="1599"/>
              </a:spcAft>
              <a:buBlip>
                <a:blip r:embed="rId2"/>
              </a:buBlip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Регрессия</a:t>
            </a:r>
            <a:endParaRPr b="0" lang="ru-RU" sz="30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Aft>
                <a:spcPts val="1599"/>
              </a:spcAft>
              <a:buBlip>
                <a:blip r:embed="rId3"/>
              </a:buBlip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Кластеризация</a:t>
            </a:r>
            <a:endParaRPr b="0" lang="ru-RU" sz="30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Aft>
                <a:spcPts val="1599"/>
              </a:spcAft>
              <a:buBlip>
                <a:blip r:embed="rId4"/>
              </a:buBlip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Трансформация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480" y="973080"/>
            <a:ext cx="9143280" cy="5385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4568400"/>
            <a:ext cx="9143280" cy="5745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76720" y="3096720"/>
            <a:ext cx="1080000" cy="1008000"/>
          </a:xfrm>
          <a:prstGeom prst="ellipse">
            <a:avLst/>
          </a:prstGeom>
          <a:solidFill>
            <a:srgbClr val="ababa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"/>
          <p:cNvSpPr/>
          <p:nvPr/>
        </p:nvSpPr>
        <p:spPr>
          <a:xfrm flipH="1" flipV="1">
            <a:off x="7128000" y="2808000"/>
            <a:ext cx="252720" cy="720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416360" y="1872360"/>
            <a:ext cx="1080000" cy="1008000"/>
          </a:xfrm>
          <a:prstGeom prst="ellipse">
            <a:avLst/>
          </a:prstGeom>
          <a:solidFill>
            <a:srgbClr val="ababa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 flipH="1">
            <a:off x="7200000" y="2304360"/>
            <a:ext cx="720360" cy="359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5616000" y="2160000"/>
            <a:ext cx="1080000" cy="1008000"/>
          </a:xfrm>
          <a:prstGeom prst="ellipse">
            <a:avLst/>
          </a:prstGeom>
          <a:solidFill>
            <a:srgbClr val="ababa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Кластеризация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480" y="973080"/>
            <a:ext cx="9143280" cy="5385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1728000" y="2376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1728360" y="266436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2052360" y="262836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2088360" y="223236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3024360" y="324036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3"/>
          <p:cNvSpPr/>
          <p:nvPr/>
        </p:nvSpPr>
        <p:spPr>
          <a:xfrm>
            <a:off x="3024720" y="3528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4"/>
          <p:cNvSpPr/>
          <p:nvPr/>
        </p:nvSpPr>
        <p:spPr>
          <a:xfrm>
            <a:off x="3348720" y="3492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5"/>
          <p:cNvSpPr/>
          <p:nvPr/>
        </p:nvSpPr>
        <p:spPr>
          <a:xfrm>
            <a:off x="3384720" y="3096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3564720" y="2052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3565080" y="2341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8"/>
          <p:cNvSpPr/>
          <p:nvPr/>
        </p:nvSpPr>
        <p:spPr>
          <a:xfrm>
            <a:off x="3889080" y="2305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3925080" y="1909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0"/>
          <p:cNvSpPr/>
          <p:nvPr/>
        </p:nvSpPr>
        <p:spPr>
          <a:xfrm flipV="1">
            <a:off x="1224000" y="1728000"/>
            <a:ext cx="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1"/>
          <p:cNvSpPr/>
          <p:nvPr/>
        </p:nvSpPr>
        <p:spPr>
          <a:xfrm>
            <a:off x="1224000" y="3888000"/>
            <a:ext cx="2520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2"/>
          <p:cNvSpPr/>
          <p:nvPr/>
        </p:nvSpPr>
        <p:spPr>
          <a:xfrm flipV="1">
            <a:off x="1008000" y="3384000"/>
            <a:ext cx="864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23"/>
          <p:cNvSpPr/>
          <p:nvPr/>
        </p:nvSpPr>
        <p:spPr>
          <a:xfrm>
            <a:off x="1224000" y="3888000"/>
            <a:ext cx="36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4"/>
          <p:cNvSpPr/>
          <p:nvPr/>
        </p:nvSpPr>
        <p:spPr>
          <a:xfrm flipH="1" flipV="1">
            <a:off x="648000" y="3240000"/>
            <a:ext cx="576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5"/>
          <p:cNvSpPr/>
          <p:nvPr/>
        </p:nvSpPr>
        <p:spPr>
          <a:xfrm>
            <a:off x="5796360" y="244836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5796720" y="2736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7"/>
          <p:cNvSpPr/>
          <p:nvPr/>
        </p:nvSpPr>
        <p:spPr>
          <a:xfrm>
            <a:off x="6120720" y="2700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8"/>
          <p:cNvSpPr/>
          <p:nvPr/>
        </p:nvSpPr>
        <p:spPr>
          <a:xfrm>
            <a:off x="6156720" y="2304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9"/>
          <p:cNvSpPr/>
          <p:nvPr/>
        </p:nvSpPr>
        <p:spPr>
          <a:xfrm>
            <a:off x="7092720" y="33127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0"/>
          <p:cNvSpPr/>
          <p:nvPr/>
        </p:nvSpPr>
        <p:spPr>
          <a:xfrm>
            <a:off x="7093080" y="3601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1"/>
          <p:cNvSpPr/>
          <p:nvPr/>
        </p:nvSpPr>
        <p:spPr>
          <a:xfrm>
            <a:off x="7417080" y="3565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2"/>
          <p:cNvSpPr/>
          <p:nvPr/>
        </p:nvSpPr>
        <p:spPr>
          <a:xfrm>
            <a:off x="7453080" y="3169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3"/>
          <p:cNvSpPr/>
          <p:nvPr/>
        </p:nvSpPr>
        <p:spPr>
          <a:xfrm>
            <a:off x="7633080" y="21250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4"/>
          <p:cNvSpPr/>
          <p:nvPr/>
        </p:nvSpPr>
        <p:spPr>
          <a:xfrm>
            <a:off x="7633440" y="241344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5"/>
          <p:cNvSpPr/>
          <p:nvPr/>
        </p:nvSpPr>
        <p:spPr>
          <a:xfrm>
            <a:off x="7957440" y="237744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6"/>
          <p:cNvSpPr/>
          <p:nvPr/>
        </p:nvSpPr>
        <p:spPr>
          <a:xfrm>
            <a:off x="7993440" y="198144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37"/>
          <p:cNvSpPr/>
          <p:nvPr/>
        </p:nvSpPr>
        <p:spPr>
          <a:xfrm>
            <a:off x="6120000" y="2592000"/>
            <a:ext cx="936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8"/>
          <p:cNvSpPr/>
          <p:nvPr/>
        </p:nvSpPr>
        <p:spPr>
          <a:xfrm>
            <a:off x="7056000" y="2592000"/>
            <a:ext cx="144000" cy="216000"/>
          </a:xfrm>
          <a:prstGeom prst="ellipse">
            <a:avLst/>
          </a:prstGeom>
          <a:solidFill>
            <a:srgbClr val="d9335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РСА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936000" y="3744000"/>
            <a:ext cx="223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3"/>
          <p:cNvSpPr/>
          <p:nvPr/>
        </p:nvSpPr>
        <p:spPr>
          <a:xfrm flipH="1" flipV="1">
            <a:off x="576000" y="2160000"/>
            <a:ext cx="1152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4"/>
          <p:cNvSpPr/>
          <p:nvPr/>
        </p:nvSpPr>
        <p:spPr>
          <a:xfrm flipH="1">
            <a:off x="1368000" y="3600000"/>
            <a:ext cx="21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936000" y="1584000"/>
            <a:ext cx="215280" cy="215280"/>
          </a:xfrm>
          <a:prstGeom prst="rect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1656000" y="2016000"/>
            <a:ext cx="215280" cy="215280"/>
          </a:xfrm>
          <a:prstGeom prst="rect">
            <a:avLst/>
          </a:prstGeom>
          <a:solidFill>
            <a:srgbClr val="7c273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936000" y="2232000"/>
            <a:ext cx="215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2016000" y="1368000"/>
            <a:ext cx="215280" cy="2152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9"/>
          <p:cNvSpPr/>
          <p:nvPr/>
        </p:nvSpPr>
        <p:spPr>
          <a:xfrm flipH="1" flipV="1">
            <a:off x="5256000" y="1368000"/>
            <a:ext cx="187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0"/>
          <p:cNvSpPr/>
          <p:nvPr/>
        </p:nvSpPr>
        <p:spPr>
          <a:xfrm flipV="1">
            <a:off x="4392000" y="792000"/>
            <a:ext cx="3456000" cy="29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5544360" y="1583640"/>
            <a:ext cx="215280" cy="215280"/>
          </a:xfrm>
          <a:prstGeom prst="rect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6480000" y="2448000"/>
            <a:ext cx="215280" cy="215280"/>
          </a:xfrm>
          <a:prstGeom prst="rect">
            <a:avLst/>
          </a:prstGeom>
          <a:solidFill>
            <a:srgbClr val="7c273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4680360" y="3276360"/>
            <a:ext cx="215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7200000" y="1152000"/>
            <a:ext cx="215280" cy="2152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Многомерное шкалирование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9" name="Line 2"/>
          <p:cNvSpPr/>
          <p:nvPr/>
        </p:nvSpPr>
        <p:spPr>
          <a:xfrm flipV="1">
            <a:off x="936000" y="2376000"/>
            <a:ext cx="1584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"/>
          <p:cNvSpPr/>
          <p:nvPr/>
        </p:nvSpPr>
        <p:spPr>
          <a:xfrm flipH="1" flipV="1">
            <a:off x="288000" y="1944000"/>
            <a:ext cx="1152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4"/>
          <p:cNvSpPr/>
          <p:nvPr/>
        </p:nvSpPr>
        <p:spPr>
          <a:xfrm>
            <a:off x="576000" y="3384000"/>
            <a:ext cx="25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5"/>
          <p:cNvSpPr/>
          <p:nvPr/>
        </p:nvSpPr>
        <p:spPr>
          <a:xfrm flipH="1">
            <a:off x="1080000" y="3240000"/>
            <a:ext cx="21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936000" y="1584000"/>
            <a:ext cx="215280" cy="215280"/>
          </a:xfrm>
          <a:prstGeom prst="rect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656000" y="2016000"/>
            <a:ext cx="215280" cy="215280"/>
          </a:xfrm>
          <a:prstGeom prst="rect">
            <a:avLst/>
          </a:prstGeom>
          <a:solidFill>
            <a:srgbClr val="7c273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936000" y="2232000"/>
            <a:ext cx="215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2016000" y="1368000"/>
            <a:ext cx="215280" cy="2152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0"/>
          <p:cNvSpPr/>
          <p:nvPr/>
        </p:nvSpPr>
        <p:spPr>
          <a:xfrm flipH="1" flipV="1">
            <a:off x="4680000" y="1224000"/>
            <a:ext cx="72000" cy="22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1"/>
          <p:cNvSpPr/>
          <p:nvPr/>
        </p:nvSpPr>
        <p:spPr>
          <a:xfrm flipV="1">
            <a:off x="4176000" y="3312000"/>
            <a:ext cx="432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5328000" y="1368000"/>
            <a:ext cx="215280" cy="215280"/>
          </a:xfrm>
          <a:prstGeom prst="rect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6912000" y="3384000"/>
            <a:ext cx="215280" cy="215280"/>
          </a:xfrm>
          <a:prstGeom prst="rect">
            <a:avLst/>
          </a:prstGeom>
          <a:solidFill>
            <a:srgbClr val="7c273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4680360" y="3276360"/>
            <a:ext cx="215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7200000" y="1152000"/>
            <a:ext cx="215280" cy="2152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6"/>
          <p:cNvSpPr/>
          <p:nvPr/>
        </p:nvSpPr>
        <p:spPr>
          <a:xfrm flipV="1">
            <a:off x="4896360" y="1368000"/>
            <a:ext cx="2303640" cy="1908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7"/>
          <p:cNvSpPr/>
          <p:nvPr/>
        </p:nvSpPr>
        <p:spPr>
          <a:xfrm flipV="1">
            <a:off x="1152000" y="1584000"/>
            <a:ext cx="864000" cy="648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8"/>
          <p:cNvSpPr/>
          <p:nvPr/>
        </p:nvSpPr>
        <p:spPr>
          <a:xfrm>
            <a:off x="4896360" y="3456000"/>
            <a:ext cx="2015640" cy="144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9"/>
          <p:cNvSpPr/>
          <p:nvPr/>
        </p:nvSpPr>
        <p:spPr>
          <a:xfrm flipV="1">
            <a:off x="7056000" y="1512000"/>
            <a:ext cx="288000" cy="1800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 flipH="1" flipV="1">
            <a:off x="5544000" y="1656000"/>
            <a:ext cx="1368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1"/>
          <p:cNvSpPr/>
          <p:nvPr/>
        </p:nvSpPr>
        <p:spPr>
          <a:xfrm flipV="1">
            <a:off x="4824000" y="1656000"/>
            <a:ext cx="57600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2"/>
          <p:cNvSpPr/>
          <p:nvPr/>
        </p:nvSpPr>
        <p:spPr>
          <a:xfrm flipH="1">
            <a:off x="5616000" y="1224000"/>
            <a:ext cx="151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2020-06-12T19:21:39Z</dcterms:modified>
  <cp:revision>6</cp:revision>
  <dc:subject/>
  <dc:title/>
</cp:coreProperties>
</file>