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3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6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31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6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5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2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41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0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3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1C01-A399-4E81-83BB-2CC6FE47E51D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1DC-777F-490A-BCD7-ECC3FD67C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3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5737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T</a:t>
            </a:r>
            <a:r>
              <a:rPr lang="en-US" dirty="0" err="1" smtClean="0"/>
              <a:t>ank</a:t>
            </a:r>
            <a:r>
              <a:rPr lang="en-US" sz="7200" dirty="0" err="1" smtClean="0"/>
              <a:t>b</a:t>
            </a:r>
            <a:r>
              <a:rPr lang="en-US" dirty="0" err="1" smtClean="0"/>
              <a:t>attles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5737" y="4702629"/>
            <a:ext cx="7232469" cy="468812"/>
          </a:xfrm>
        </p:spPr>
        <p:txBody>
          <a:bodyPr/>
          <a:lstStyle/>
          <a:p>
            <a:r>
              <a:rPr lang="ru-RU" dirty="0" smtClean="0"/>
              <a:t>Руководитель проекта: Полярный </a:t>
            </a:r>
            <a:r>
              <a:rPr lang="ru-RU" dirty="0"/>
              <a:t>Н</a:t>
            </a:r>
            <a:r>
              <a:rPr lang="ru-RU" dirty="0" smtClean="0"/>
              <a:t>иколай Вадимович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игры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5406" y="433447"/>
            <a:ext cx="5767252" cy="663833"/>
          </a:xfrm>
        </p:spPr>
        <p:txBody>
          <a:bodyPr/>
          <a:lstStyle/>
          <a:p>
            <a:pPr algn="ctr"/>
            <a:r>
              <a:rPr lang="ru-RU" dirty="0" smtClean="0"/>
              <a:t>Игра 1 на 1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3" y="1828800"/>
            <a:ext cx="9253048" cy="4739486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4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6491" y="146064"/>
            <a:ext cx="8610600" cy="1293028"/>
          </a:xfrm>
        </p:spPr>
        <p:txBody>
          <a:bodyPr/>
          <a:lstStyle/>
          <a:p>
            <a:r>
              <a:rPr lang="ru-RU" dirty="0" smtClean="0"/>
              <a:t>Игра в соло против ботов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2" y="1750423"/>
            <a:ext cx="9428367" cy="4894535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7839" y="0"/>
            <a:ext cx="2462814" cy="21520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3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82</TotalTime>
  <Words>19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Tankbattles</vt:lpstr>
      <vt:lpstr>Возможности игры:</vt:lpstr>
      <vt:lpstr>Игра 1 на 1</vt:lpstr>
      <vt:lpstr>Игра в соло против ботов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Tankbattles</dc:title>
  <dc:creator>Пользователь Windows</dc:creator>
  <cp:lastModifiedBy>Пользователь Windows</cp:lastModifiedBy>
  <cp:revision>7</cp:revision>
  <dcterms:created xsi:type="dcterms:W3CDTF">2023-04-15T06:34:30Z</dcterms:created>
  <dcterms:modified xsi:type="dcterms:W3CDTF">2023-04-15T07:56:43Z</dcterms:modified>
</cp:coreProperties>
</file>