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kotlinlang.org/api/kotlinx.coroutines/kotlinx-coroutines-core/kotlinx.coroutines.flow/-flow/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Kotlin/kotlinx.coroutines/blob/develop/benchmarks/src/jmh/kotlin/benchmarks/flow/scrabble/README.md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kotlinlang.org/docs/coroutines-guide.html" TargetMode="External"/><Relationship Id="rId2" Type="http://schemas.openxmlformats.org/officeDocument/2006/relationships/hyperlink" Target="https://kotlinlang.org/docs/flow.html" TargetMode="External"/><Relationship Id="rId3" Type="http://schemas.openxmlformats.org/officeDocument/2006/relationships/hyperlink" Target="https://developer.android.com/kotlin/flow" TargetMode="External"/><Relationship Id="rId4" Type="http://schemas.openxmlformats.org/officeDocument/2006/relationships/hyperlink" Target="https://metanit.com/kotlin/tutorial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9440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Инструменты для асинков:</a:t>
            </a:r>
            <a:br/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Rx vs Coroutines&amp;Flows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440" y="1253520"/>
            <a:ext cx="10514520" cy="19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Реактивное программирование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— это программирование с использованием асинхронных потоков данных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RxJava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— это фреймворк для реактивного программирования на Java.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Корутина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представляет блок кода, который может выполняться асинхронно.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Flow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асинхронный поток данных.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76000" y="3644280"/>
            <a:ext cx="7919280" cy="103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0" y="1008000"/>
            <a:ext cx="4391280" cy="33638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360000" y="432000"/>
            <a:ext cx="575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и запуск корутин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88000" y="4562640"/>
            <a:ext cx="4761720" cy="14846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6300360" y="504000"/>
            <a:ext cx="4354920" cy="44251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6300000" y="5040000"/>
            <a:ext cx="4025160" cy="15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5520" y="576000"/>
            <a:ext cx="280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и запуск Flows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8000" y="1172880"/>
            <a:ext cx="6209640" cy="32184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044480" y="1248840"/>
            <a:ext cx="4978800" cy="31424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670320" y="5155920"/>
            <a:ext cx="2054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Kotlin Flows are cold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48000" y="5472000"/>
            <a:ext cx="65610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collect(), toList(), toSet(), first(), last(), single(), count(), reduce() и fold()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8000" y="360000"/>
            <a:ext cx="2735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API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75000" y="864000"/>
            <a:ext cx="4231080" cy="5327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709920" y="6261840"/>
            <a:ext cx="1737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Все операторы </a:t>
            </a:r>
            <a:r>
              <a:rPr b="0" lang="ru-RU" sz="1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тут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48000" y="360000"/>
            <a:ext cx="5543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Flow и Reactive Streams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﻿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48000" y="1021680"/>
            <a:ext cx="6734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Концептуально Flow является реактивным потоком.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Его можно преобразовать в реактивный Publisher и наоборот.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48000" y="1649520"/>
            <a:ext cx="3883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Flow.asPublisher и Publisher.asFlow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48000" y="3672000"/>
            <a:ext cx="5213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kotlinx-coroutines-reactive  для Reactive Streams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kotlinx-coroutines-rx2         для RxJava2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kotlinx-coroutines-rx3         для RxJava3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8083800" cy="11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8000" y="360000"/>
            <a:ext cx="5543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производительности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40160" y="936000"/>
            <a:ext cx="8979120" cy="27320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648000" y="4140000"/>
            <a:ext cx="784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Reactive Scrabble — бенчмарк для сравнения потоков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48000" y="4500000"/>
            <a:ext cx="677592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Benchmark                     Mode  Cnt   Score   Error  Units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FlowPlaysScrabbleBase.play    avgt   14  62.480 ± 1.018  ms/op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FlowPlaysScrabbleOpt.play     avgt   14  13.958 ± 0.278  ms/op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RxJava2PlaysScrabble.play     avgt   14  88.456 ± 0.950  ms/op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RxJava2PlaysScrabbleOpt.play  avgt   14  23.653 ± 0.379  ms/op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648000" y="6221880"/>
            <a:ext cx="1991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Ссылка на benchmark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8000" y="9360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Jetpack и основные популярные библиотеки поддерживают корутины и Flow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Более простой синтаксис и интеграция с жизненным циклом Android, чем у RxJava.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coroutineScope кажется более сложным для понимания, чем disposable в RxJava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У обеих технологий есть issues на гитхабе, но критичных препятствий для использования нет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Минус корутин раньше заключался в том, что они не поддерживали реактив. Сейчас есть Flows, StateFlows и др.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Android и Google продвигают корутины и flow в сообществе разработчиков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Если в проекте не нужен реактивный подход, то можно использовать только корутины.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48000" y="360000"/>
            <a:ext cx="5543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Заключение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48000" y="961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kotlinlang coroutines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2. 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ea typeface="Microsoft YaHei"/>
                <a:hlinkClick r:id="rId2"/>
              </a:rPr>
              <a:t>kotlinlang flow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3. 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ea typeface="Microsoft YaHei"/>
                <a:hlinkClick r:id="rId3"/>
              </a:rPr>
              <a:t>android developer flow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4. 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ea typeface="Microsoft YaHei"/>
                <a:hlinkClick r:id="rId4"/>
              </a:rPr>
              <a:t>coroutines и flow на русском (Глава 8 и 9)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48000" y="360000"/>
            <a:ext cx="5543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Ссылки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9839</TotalTime>
  <Application>Trio_Office/6.2.8.2$Windows_x86 LibreOffice_project/</Application>
  <Words>613</Words>
  <Paragraphs>119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2022-11-05T17:31:36Z</dcterms:created>
  <dc:creator>PC-R</dc:creator>
  <dc:description/>
  <dc:language>ru-RU</dc:language>
  <cp:lastModifiedBy/>
  <dcterms:modified xsi:type="dcterms:W3CDTF">2022-12-21T16:57:14Z</dcterms:modified>
  <cp:revision>126</cp:revision>
  <dc:subject/>
  <dc:title>LiveData vs StateFlow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