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00" y="90000"/>
            <a:ext cx="7739280" cy="116928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r="2700000" dist="35638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00" y="90000"/>
            <a:ext cx="7739280" cy="116928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r="2700000" dist="35638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kotlinlang.org/docs/reference/coroutines/coroutines-guide.html" TargetMode="External"/><Relationship Id="rId2" Type="http://schemas.openxmlformats.org/officeDocument/2006/relationships/hyperlink" Target="https://developer.android.com/kotlin/coroutines" TargetMode="External"/><Relationship Id="rId3" Type="http://schemas.openxmlformats.org/officeDocument/2006/relationships/hyperlink" Target="https://medium.com/androiddevelopers/the-suspend-modifier-under-the-hood-b7ce46af624f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Что такое «корутины»?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Корутины — это шаблон параллельного  программирования (concurrency) для упрощения написания асинхронного кода.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Фактически корутины — это легкие потоки.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CoroutineScope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 Android ассоциируют CoroutineScope с экраном пользователя (обычно путем запуска корутины в ViewModel). Когда пользователь покидает экран, связанный CoroutineScope может отменить всю работу.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Существующие scope’ы (из ktx библиотек):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Во ViewModels можно использовать extension свойство «viewModelScope» для запуска корутин. Под капотом используется CoroutineContext с SupervisorJob и Dispatchers.Main.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Для LiveData — liveData можно использовать для вызова suspend функций и возвращать результат в виде LiveData-объекта.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Best practices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Каждая suspend функция должна быть main-safe. Можно безопасно вызывать из Dispatchers.Main, даже если они извлекаются из сети и записываются в базу данных.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Всегда инжектить Dispatchers в классы. Это делает тестирование проще, т.к. можно заменять их в unit и интеграционных тестах.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Слой ViewModel/Presenter должен создавать корутины. UI слой должен быть «тупым» и не вызывать бизнес-логику.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4. Слои расположенные ниже ViewModel/Presenter слоя должны предоставлять suspend функции.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5. Используйте coroutineScope или supervisorScope если нужно создать дополнительные корутины. Тогда вызывающий класс (обычно это ViewModel) будет иметь возможность контролировать выполнение, жизненный цикл и отмену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Ссылки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3604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Подробнее о корутинах</a:t>
            </a: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https://kotlinlang.org/docs/reference/coroutines/coroutines-guide.html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Корутины в Android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https://developer.android.com/kotlin/coroutines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Как работают корутины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https://medium.com/androiddevelopers/the-suspend-modifier-under-the-hood-b7ce46af624f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Почему корутины?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- Они позволяют последовательно писать асинхронный код. Это упрощает чтение кода (заменяет код с callback’ами)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- Они похожи на потоки, но более эффективны. Несколько корутин могут работать в одном потоке.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- Хотя количество потоков ограничено, можно использовать неограниченное количество корутин.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Что это такое suspend функция?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Это функции, которые в какой-то момент приостанавливают выполнение корутины, а затем снова возобновляют выполнение кода, когда результат готов.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Особенности: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Suspend функции могут выполняться только внутри другой корутины или внутри другой suspend функции.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Внутри suspend функции асинхронный код запускается, не блокируя основной поток.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Suspend функции могут выполняться либо в фоновом режиме, либо в основном потоке. Ключевое слово suspend не указывает, в каком потоке будет выполняться код.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CoroutineContext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Для того чтобы указать, где запускать код внутри корутины нужен CoroutineContext. Он определяет правила и конфигурацию как и где будет выполняться корутина.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CoroutineContext состоит из элементов: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Job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CoroutineDispatcher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CoroutineName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CoroutineExceptionHandler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Job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По сути, это задача, которая выполняется в фоновом режиме.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Coroutine job созданная с помощью launch. Запускает определенный блок кода и завершается после выполнении этого блока.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CompletableJob созданная с помощью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Liberation Mono;Courier New"/>
              </a:rPr>
              <a:t>Job(). Завершается после вызова CompletableJob.complete(). Можно использовать либо Job, либо SupervisorJob.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CoroutineDispatchers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CoroutineDispatcher - отправляет работу соответствующему потоку. П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о дефолту Dispatchers.Default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Dispatchers.Main - главный поток android (для вызова suspend функций, вызова UI функций, обновления LiveData)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Dispatchers.IO - работа с БД, сетью, файлами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Dispatchers.Default - ЦП интенсивные задачи (сортировка, др. алгоритмы, парсинг json)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Dispatchers.Unconfined - это advanced механизм. Официальная документация не рекомендует использовать его в общем коде.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Остальное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CoroutineName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(опционалтно, по дефолту “coroutine”) - имя корутины, полезно для отладки.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CoroutineExceptionHandler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(опционально) - обрабатывает неперехваченные исключения.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При создании CoroutineContext, элементы можно объединять с помощью “+”: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35" strike="noStrike">
                <a:solidFill>
                  <a:srgbClr val="000000"/>
                </a:solidFill>
                <a:latin typeface="Arial"/>
                <a:ea typeface="DejaVu Sans"/>
              </a:rPr>
              <a:t>val context: CoroutineContext = Job() + Dispatchers.Main</a:t>
            </a:r>
            <a:br/>
            <a:r>
              <a:rPr b="0" lang="ru-RU" sz="2400" spc="-35" strike="noStrike">
                <a:solidFill>
                  <a:srgbClr val="000000"/>
                </a:solidFill>
                <a:latin typeface="Arial"/>
                <a:ea typeface="DejaVu Sans"/>
              </a:rPr>
              <a:t>val scope = CoroutineScope(myContext + CoroutineName("name"))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Как запустить корутину?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Для запуска корутины требуется CoroutineScope, который принимает CoroutineContext в качестве параметра в конструктор. Когда CoroutineContext создан, можно использовать методы launch () или async () для запуска новой корутины.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launch () - запускает новую корутину по принципу «запустил и забыл» - это означает, что она не вернет результат вызывающей стороне через какое-то время.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async () - запускает новую корутину и позволяет вернуть результат с помощью функции await ().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runBlocking() - в основном используется для тестирования. Выполняет фоновые задачи синхронно, избегая завершения теста до завершения фоновой задачи. В проде использовать не рекомендуется.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70000"/>
            <a:ext cx="70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Инфо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Каждая создаваемая корутина: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Возвращает Job, которую можно использовать для управления его жизненным циклом.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Наследует CoroutineContext от своего родителя (другой корутины или CoroutineScope) и переопределяет параметры контекста, если они указаны.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Корутины гарантируют: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Когда область действия (scope) отменяется, все ее корутины отменяются.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Когда suspend функция возвращает значение, вся ее работа выполнена.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Когда в корутине происходит ошибка, уведомляется вызывающая ее функция или область действия.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Область действия передается по наследству - новые корутины, запущенные другими корутинами, будут иметь такую же область.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LibreOffice/7.0.3.1$MacOSX_X86_64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2020-12-03T16:20:08Z</dcterms:created>
  <dc:creator/>
  <dc:description/>
  <dc:language>ru-RU</dc:language>
  <cp:lastModifiedBy/>
  <dcterms:modified xsi:type="dcterms:W3CDTF">2020-12-04T15:56:33Z</dcterms:modified>
  <cp:revision>20</cp:revision>
  <dc:subject/>
  <dc:title>Bright Blue</dc:title>
</cp:coreProperties>
</file>