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4A70-0D9D-4138-BED6-C36D75FA2D4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6202-3302-478F-BF8E-13582DEF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Dijkstra’s algorithm</a:t>
            </a:r>
            <a:endParaRPr lang="en-US" sz="5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428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are given a directed or undirected weighted graph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edges. The weights of all edges are non-negative.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are also given a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algorithm is about finding the lengths of the shortest paths from a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all other vertices, and output the shortest paths themselves.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problem is also called single-source shortest paths problem. </a:t>
                </a:r>
              </a:p>
            </p:txBody>
          </p:sp>
        </mc:Choice>
        <mc:Fallback xmlns="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4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Let's create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store the current length of the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for all other vertices this length equals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𝐼𝑛𝑓𝑖𝑛𝑖𝑡𝑦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0,        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Dijkstra's algorithm runs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iterations. At each iteration a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chosen as unmarked vertex which has the least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Evidently, in the first iteration the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selected.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selected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marked. Next, from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relaxations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performed: all edges of the 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considered, and 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𝑡𝑜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algorithm tries to improve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length of the current edge equals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code for relaxation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𝑖𝑠𝑡𝑎𝑛𝑐𝑒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2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all such edges are considered, the current iteration ends.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 all vertices will be marked, and the algorithm terminates.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 that the found values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lengths of shortest paths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all vertices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if some vertices are unreachable from the starting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values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them will remain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𝐼𝑛𝑓𝑖𝑛𝑖𝑡𝑒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1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91A9424-38B4-4A9E-9E86-BEB319DA57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6" y="1600160"/>
            <a:ext cx="4397347" cy="4755866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65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357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Dijkstra’s algorithm</vt:lpstr>
      <vt:lpstr>Dijkstra’s algorithm</vt:lpstr>
      <vt:lpstr>Dijkstra’s algorithm Algorithm</vt:lpstr>
      <vt:lpstr>Dijkstra’s algorithm Algorithm</vt:lpstr>
      <vt:lpstr>Dijkstra’s algorithm Algorithm</vt:lpstr>
      <vt:lpstr>Dijkstra’s algorithm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Levonog</dc:creator>
  <cp:lastModifiedBy>User</cp:lastModifiedBy>
  <cp:revision>4</cp:revision>
  <dcterms:created xsi:type="dcterms:W3CDTF">2021-07-10T19:39:04Z</dcterms:created>
  <dcterms:modified xsi:type="dcterms:W3CDTF">2022-02-04T18:23:25Z</dcterms:modified>
</cp:coreProperties>
</file>