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77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ACCB0-D739-4637-8EAF-0C53EEB87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6841A4-4C41-4CD1-B605-527B6078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88C61-BD1D-48DC-B278-BD802B73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19AED5-292C-4ACB-AF0B-737F2B72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CED48-2CCC-4D97-8D99-7661ECC0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5905C-CA40-4477-92AE-D77CC0EB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E3A0F6-54BE-442C-944D-2878193B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66EE8-66F0-468F-B720-13996233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9BDE7-0FED-45A4-A1A8-12CEABF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BA4F5-6897-40BC-A3B5-0FF0B51C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423CC1-E932-42D0-A4B5-234EB7C36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57B477-94E7-4F0A-82EB-C98B9EAF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DED1AF-B3BD-44BF-96FF-24AE18E5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E5A38D-C7E4-4439-9405-FADFE5B0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304CBA-BE02-47F3-B673-64E8BD6B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78FD6D-165E-431A-B36B-076C203B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22AD4-13BC-473A-B5E8-09A4EF0D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7DF264-577D-42BE-951F-823E46B3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49561C-92F7-47B8-877D-FBD74F7F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DBC42D-D130-42AB-B993-EC4497A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3A0E3-0615-4A67-ADDD-BA075134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9E56B8-F3E0-4FDE-AF41-A9CCAEF9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061F5C-5940-4E97-A3B6-908BD893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B70A3F-778B-42D4-A1B2-5FF1A92E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30FDB-FF68-40CD-94B4-3F9ABE70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B21A4-1D09-4919-9438-A9030461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78C79-33DB-4EF5-A4B4-BFA7AF44F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D59C86-09B0-47D0-820F-BDC24006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F89C0A-F77D-4B5B-96AC-609A8375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AE273-7409-4D95-B36B-D6B21F09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37DE8D-A8E7-4632-A8B7-5B2FBFF6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5B47A-5F37-4031-A745-0F954FBF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4C1A13-65A9-44DA-AA1F-8139878D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6196D2-2BAB-4973-AB74-78D3200EC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77EF51-CD16-4E77-BDC8-348C76C99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5F9974-280A-4080-BEF6-DC0179859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E6D406-DA00-419F-AFF1-3D5ECA1F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6F2775-9C12-4C5F-A3AC-BF69EABF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B20BCD-4B81-4FFB-934A-2F436F82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FC63CF-2D47-4639-B484-CFB80B1D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6DC2A2-0A04-4A6A-A01F-E131BFF1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832362-4A68-4D20-93CD-A16FB332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6A1B8-3215-43F3-887C-F218F49D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755CC5-7F35-4D87-8568-DE678961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BFC851-A970-4438-A1D3-43EB552A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FAFB2-6091-46C9-9579-7C26C70B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00EDA-B7C5-4A8D-A281-2F2D200F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7383F-53F8-4FA8-86C2-12E00111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597C6C-B0DE-45BF-95C7-AA954484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F635E-8B82-4BDB-A467-8D01CC83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8908E8-AF11-4C26-892A-11522C20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45CD85-AE00-4642-BD98-B44999CC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825063-A24C-49D7-867C-C8944AEC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0CD5DB-CFAD-487D-BBBC-21E91A50A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6445CE-B1A5-446F-BA66-A00DD1F2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93EFB5-88C1-4490-A5A3-D367805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ED8C0C-3ECA-437B-A7E3-988A3C3C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C482FA-08FC-4FDC-B09D-DE7440EC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51D89D4-C427-4ADA-8AA0-4DA6E5D1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F28813-E9F4-48FE-B37A-CFEEC2F3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A3AE45-F784-4526-9EF1-D1A988AA5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C8D4-BD7E-48D6-BBD2-919B5A75BD5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0DAC5-816F-4A95-A2C9-C910978FC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674C5C-6BD6-438A-9901-9A00F0C5A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4956-A314-4A3A-A855-BD2BFBBFB9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F4E5179-DC35-41A1-9189-7B29EF63B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62" y="0"/>
            <a:ext cx="690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9065503-4DFC-4B37-BAFD-BD5E641C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32" y="0"/>
            <a:ext cx="8268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A3E006F-84B3-4783-AD86-B305F341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05" y="0"/>
            <a:ext cx="9134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2D70B5-73D6-42FA-A4C5-4706A60CF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06" y="0"/>
            <a:ext cx="872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04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</dc:creator>
  <cp:lastModifiedBy>Fab</cp:lastModifiedBy>
  <cp:revision>1</cp:revision>
  <dcterms:created xsi:type="dcterms:W3CDTF">2021-05-16T20:17:38Z</dcterms:created>
  <dcterms:modified xsi:type="dcterms:W3CDTF">2021-05-16T20:18:28Z</dcterms:modified>
</cp:coreProperties>
</file>