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1FA3F-32CD-4B16-8D4E-3F3D77977A99}" v="88" dt="2019-02-05T13:54:56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Thomer" userId="ba8bb3ba8fa52c85" providerId="LiveId" clId="{5FE1FA3F-32CD-4B16-8D4E-3F3D77977A99}"/>
    <pc:docChg chg="delSld modSld">
      <pc:chgData name="Daniel Thomer" userId="ba8bb3ba8fa52c85" providerId="LiveId" clId="{5FE1FA3F-32CD-4B16-8D4E-3F3D77977A99}" dt="2019-02-05T13:54:56.944" v="87" actId="2696"/>
      <pc:docMkLst>
        <pc:docMk/>
      </pc:docMkLst>
      <pc:sldChg chg="del">
        <pc:chgData name="Daniel Thomer" userId="ba8bb3ba8fa52c85" providerId="LiveId" clId="{5FE1FA3F-32CD-4B16-8D4E-3F3D77977A99}" dt="2019-02-05T13:54:56.944" v="87" actId="2696"/>
        <pc:sldMkLst>
          <pc:docMk/>
          <pc:sldMk cId="2129658736" sldId="256"/>
        </pc:sldMkLst>
      </pc:sldChg>
      <pc:sldChg chg="addSp delSp modSp">
        <pc:chgData name="Daniel Thomer" userId="ba8bb3ba8fa52c85" providerId="LiveId" clId="{5FE1FA3F-32CD-4B16-8D4E-3F3D77977A99}" dt="2019-02-05T13:52:50.558" v="60" actId="403"/>
        <pc:sldMkLst>
          <pc:docMk/>
          <pc:sldMk cId="3586136782" sldId="257"/>
        </pc:sldMkLst>
        <pc:spChg chg="mod">
          <ac:chgData name="Daniel Thomer" userId="ba8bb3ba8fa52c85" providerId="LiveId" clId="{5FE1FA3F-32CD-4B16-8D4E-3F3D77977A99}" dt="2019-02-05T13:52:50.558" v="60" actId="403"/>
          <ac:spMkLst>
            <pc:docMk/>
            <pc:sldMk cId="3586136782" sldId="257"/>
            <ac:spMk id="4" creationId="{2A162A76-C4C0-40D2-9880-2CC399E2927C}"/>
          </ac:spMkLst>
        </pc:spChg>
        <pc:spChg chg="mod">
          <ac:chgData name="Daniel Thomer" userId="ba8bb3ba8fa52c85" providerId="LiveId" clId="{5FE1FA3F-32CD-4B16-8D4E-3F3D77977A99}" dt="2019-02-05T13:51:36.757" v="8" actId="1076"/>
          <ac:spMkLst>
            <pc:docMk/>
            <pc:sldMk cId="3586136782" sldId="257"/>
            <ac:spMk id="6" creationId="{DE8E9674-4D3E-42E4-BFE5-8DC16305A4A3}"/>
          </ac:spMkLst>
        </pc:spChg>
        <pc:spChg chg="add del mod ord">
          <ac:chgData name="Daniel Thomer" userId="ba8bb3ba8fa52c85" providerId="LiveId" clId="{5FE1FA3F-32CD-4B16-8D4E-3F3D77977A99}" dt="2019-02-05T13:52:11.975" v="17" actId="2085"/>
          <ac:spMkLst>
            <pc:docMk/>
            <pc:sldMk cId="3586136782" sldId="257"/>
            <ac:spMk id="7" creationId="{540EC7A8-D8DC-4972-A424-3D19F7DB605F}"/>
          </ac:spMkLst>
        </pc:spChg>
        <pc:spChg chg="add mod">
          <ac:chgData name="Daniel Thomer" userId="ba8bb3ba8fa52c85" providerId="LiveId" clId="{5FE1FA3F-32CD-4B16-8D4E-3F3D77977A99}" dt="2019-02-05T13:52:41.372" v="50" actId="20577"/>
          <ac:spMkLst>
            <pc:docMk/>
            <pc:sldMk cId="3586136782" sldId="257"/>
            <ac:spMk id="8" creationId="{5A511099-B613-4DC4-957D-11CE7D6AB571}"/>
          </ac:spMkLst>
        </pc:spChg>
        <pc:spChg chg="add mod ord">
          <ac:chgData name="Daniel Thomer" userId="ba8bb3ba8fa52c85" providerId="LiveId" clId="{5FE1FA3F-32CD-4B16-8D4E-3F3D77977A99}" dt="2019-02-05T13:52:31.219" v="24" actId="1076"/>
          <ac:spMkLst>
            <pc:docMk/>
            <pc:sldMk cId="3586136782" sldId="257"/>
            <ac:spMk id="9" creationId="{7AC5539B-3B37-43EF-BD94-9991FFE13B25}"/>
          </ac:spMkLst>
        </pc:spChg>
      </pc:sldChg>
      <pc:sldChg chg="modSp">
        <pc:chgData name="Daniel Thomer" userId="ba8bb3ba8fa52c85" providerId="LiveId" clId="{5FE1FA3F-32CD-4B16-8D4E-3F3D77977A99}" dt="2019-02-05T13:54:29.377" v="86" actId="207"/>
        <pc:sldMkLst>
          <pc:docMk/>
          <pc:sldMk cId="4085909980" sldId="258"/>
        </pc:sldMkLst>
        <pc:spChg chg="mod">
          <ac:chgData name="Daniel Thomer" userId="ba8bb3ba8fa52c85" providerId="LiveId" clId="{5FE1FA3F-32CD-4B16-8D4E-3F3D77977A99}" dt="2019-02-05T13:50:06.438" v="2" actId="14100"/>
          <ac:spMkLst>
            <pc:docMk/>
            <pc:sldMk cId="4085909980" sldId="258"/>
            <ac:spMk id="7" creationId="{993518D7-0334-4999-8860-CDF3B4C6D5E1}"/>
          </ac:spMkLst>
        </pc:spChg>
        <pc:spChg chg="mod">
          <ac:chgData name="Daniel Thomer" userId="ba8bb3ba8fa52c85" providerId="LiveId" clId="{5FE1FA3F-32CD-4B16-8D4E-3F3D77977A99}" dt="2019-02-05T13:54:29.377" v="86" actId="207"/>
          <ac:spMkLst>
            <pc:docMk/>
            <pc:sldMk cId="4085909980" sldId="258"/>
            <ac:spMk id="8" creationId="{1002C9C0-481A-46DB-B286-C98FCA7F6EA6}"/>
          </ac:spMkLst>
        </pc:spChg>
        <pc:spChg chg="mod">
          <ac:chgData name="Daniel Thomer" userId="ba8bb3ba8fa52c85" providerId="LiveId" clId="{5FE1FA3F-32CD-4B16-8D4E-3F3D77977A99}" dt="2019-02-05T13:49:45.808" v="1" actId="13822"/>
          <ac:spMkLst>
            <pc:docMk/>
            <pc:sldMk cId="4085909980" sldId="258"/>
            <ac:spMk id="15" creationId="{4502C4E5-22FB-408F-9684-D3106E3733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6B7A8-66DF-4FE9-AE60-B6F28E532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AB7562-884E-4BFD-BB1C-C19C8E9EB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873F0A-9D79-49BA-A0B6-B8E047AC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C45-7000-4340-A228-A132FE2451C4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21D9BF-42A4-4438-B68F-AE83FE55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894D42-1796-4A88-A27D-B468542C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836E-6182-476E-9F6B-7180378FE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13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2881F-27C4-42AC-9B77-D75F7F40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4C54B3-6B81-4570-BB78-49FD58950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E29F7-CC7F-42E9-AE74-337B7466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C45-7000-4340-A228-A132FE2451C4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7CBADE-24C6-4618-8097-3C3486A6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AA921B-ED63-44B1-BBD4-1705A5EA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836E-6182-476E-9F6B-7180378FE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9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2649B9-BFA5-4873-850C-A26D3DDD4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CBE8C-4C92-44B5-9462-259CA2C5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A8152-D878-4A2A-8C41-3147AA0D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C45-7000-4340-A228-A132FE2451C4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91954-B55A-4F5D-92E6-A6103304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67A35-0662-492B-A33F-3FDD016B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836E-6182-476E-9F6B-7180378FE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57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520BD-D3DD-4354-8B1F-4202D50C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14644-F812-4A63-A565-2CDC43EF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9091BE-827E-4B64-8C85-489D231F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C45-7000-4340-A228-A132FE2451C4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89ED24-D62E-4CC8-8484-E311C84C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86A6ED-D201-4CAB-BAEB-FF167E71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836E-6182-476E-9F6B-7180378FE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AD828-AD31-4725-8CB9-639B0E42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69F72-A10F-4117-B0E4-5B454B91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C948-485B-449C-B6F3-0148DA78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C45-7000-4340-A228-A132FE2451C4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DF2E8-5B19-44F0-AA25-49F25D08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41C355-102F-4640-A503-53BD4507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836E-6182-476E-9F6B-7180378FE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54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9BACE-CA83-4608-8E6C-D522B75C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2A65A-5CA1-40E2-9F4D-EB0B7944D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A94891-EA67-458C-B42E-2CAA53887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9F8EAF-B8A7-4F1D-8764-53FB2EB8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C45-7000-4340-A228-A132FE2451C4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C7EFC2-C4E1-4054-ABA0-9E162B30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AA2204-AE75-4A97-8643-FCE7D21A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836E-6182-476E-9F6B-7180378FE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98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848EF-BC21-41D5-8A61-8EBCBF72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CF1002-A7F6-47F4-801C-C4CC578A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61A82E-7796-401E-989B-8752DC36D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45209F-11FD-45F0-AB30-4FA9B2E3B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EDAFF5-C211-450E-9011-D81C012E2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6FCE8D-ACEB-49C6-A033-62625B1C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C45-7000-4340-A228-A132FE2451C4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C42428-1E9B-4D68-88F7-A5B2F760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B2EC10-42D8-4F04-AFDF-8C78D717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836E-6182-476E-9F6B-7180378FE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7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82D0C-2FD2-41FF-A43B-EA6FC9CA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7BD602-092C-4AE2-824C-5DEBAE44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C45-7000-4340-A228-A132FE2451C4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89C51-5C4B-48B4-B3CD-D0F87414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CA5102-38C9-4E3D-AFA3-0874E64D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836E-6182-476E-9F6B-7180378FE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8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4E9A8F-7A72-4FEA-B3B7-E16CC4C0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C45-7000-4340-A228-A132FE2451C4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3E8EC0-E9B5-4E7F-9865-DCE95A57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29E80F-D335-48D4-9C85-C06F1E93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836E-6182-476E-9F6B-7180378FE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49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41DD6-541D-4EA1-9C10-757B7253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2FB389-2C74-4E58-8BD6-1E3580A34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990C23-A584-416B-9DBE-18ED1DA9B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BC9987-CB82-4471-ACFC-E7B7F8A4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C45-7000-4340-A228-A132FE2451C4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60B301-1F19-4672-8474-189FE0E1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164001-C1F9-49EE-8997-6ADE28A5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836E-6182-476E-9F6B-7180378FE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24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E99C4-9D56-4560-A170-8AA62FA8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AE0C18-FEB6-426D-A258-A5C1239F0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7E5FBB-5E9B-44F3-B0A6-3FC386E40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BC6C0E-466A-4DD7-8596-AF3B1FF6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FC45-7000-4340-A228-A132FE2451C4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64C750-5CA9-4B62-B02E-C79D0AB7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DC6EA9-6087-4DA3-8E3E-CFACD3FA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836E-6182-476E-9F6B-7180378FE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14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3D622C-FB30-44E5-8F00-957CED1A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0EF55E-2A33-4A71-8852-5199B8992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B1042-2B6C-4950-9101-1BEE833F2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FC45-7000-4340-A228-A132FE2451C4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38DA6-10DB-48FF-B71E-DB1B58F3D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1644A-72D1-4E08-861F-5E6AF341C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4836E-6182-476E-9F6B-7180378FE4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9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AC5539B-3B37-43EF-BD94-9991FFE13B25}"/>
              </a:ext>
            </a:extLst>
          </p:cNvPr>
          <p:cNvSpPr/>
          <p:nvPr/>
        </p:nvSpPr>
        <p:spPr>
          <a:xfrm>
            <a:off x="9303391" y="1065402"/>
            <a:ext cx="2508308" cy="526828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40EC7A8-D8DC-4972-A424-3D19F7DB605F}"/>
              </a:ext>
            </a:extLst>
          </p:cNvPr>
          <p:cNvSpPr/>
          <p:nvPr/>
        </p:nvSpPr>
        <p:spPr>
          <a:xfrm>
            <a:off x="379253" y="1065402"/>
            <a:ext cx="2508308" cy="526828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36429E-2462-47AC-BF0C-9A00B188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442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Breakdown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162A76-C4C0-40D2-9880-2CC399E2927C}"/>
              </a:ext>
            </a:extLst>
          </p:cNvPr>
          <p:cNvSpPr/>
          <p:nvPr/>
        </p:nvSpPr>
        <p:spPr>
          <a:xfrm>
            <a:off x="3556933" y="2325149"/>
            <a:ext cx="4865614" cy="364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Raspberry Pi</a:t>
            </a:r>
            <a:endParaRPr lang="en-GB" sz="5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6BA5F1-084C-4B44-975C-D6A61E4F3DE5}"/>
              </a:ext>
            </a:extLst>
          </p:cNvPr>
          <p:cNvSpPr/>
          <p:nvPr/>
        </p:nvSpPr>
        <p:spPr>
          <a:xfrm>
            <a:off x="9761291" y="2508309"/>
            <a:ext cx="1592509" cy="220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DAC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E8E9674-4D3E-42E4-BFE5-8DC16305A4A3}"/>
              </a:ext>
            </a:extLst>
          </p:cNvPr>
          <p:cNvSpPr/>
          <p:nvPr/>
        </p:nvSpPr>
        <p:spPr>
          <a:xfrm>
            <a:off x="838200" y="2325149"/>
            <a:ext cx="1592509" cy="220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511099-B613-4DC4-957D-11CE7D6AB571}"/>
              </a:ext>
            </a:extLst>
          </p:cNvPr>
          <p:cNvSpPr/>
          <p:nvPr/>
        </p:nvSpPr>
        <p:spPr>
          <a:xfrm>
            <a:off x="1719743" y="1065402"/>
            <a:ext cx="9327508" cy="6627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Raspberry Shield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13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FF21D-8CAD-4389-A93A-597BC177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000"/>
          </a:xfrm>
        </p:spPr>
        <p:txBody>
          <a:bodyPr/>
          <a:lstStyle/>
          <a:p>
            <a:r>
              <a:rPr lang="en-US" dirty="0"/>
              <a:t>Software Breakdown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CAF879-7B19-4E64-9568-AB9325AE90A9}"/>
              </a:ext>
            </a:extLst>
          </p:cNvPr>
          <p:cNvSpPr/>
          <p:nvPr/>
        </p:nvSpPr>
        <p:spPr>
          <a:xfrm>
            <a:off x="1031846" y="1208015"/>
            <a:ext cx="10321954" cy="528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729922-3951-4AE0-9E11-2A5402108D3F}"/>
              </a:ext>
            </a:extLst>
          </p:cNvPr>
          <p:cNvSpPr/>
          <p:nvPr/>
        </p:nvSpPr>
        <p:spPr>
          <a:xfrm>
            <a:off x="2001474" y="2046914"/>
            <a:ext cx="2332139" cy="146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Pitch Change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5317CE7-7019-491E-8B9E-7822093AAE1B}"/>
              </a:ext>
            </a:extLst>
          </p:cNvPr>
          <p:cNvSpPr/>
          <p:nvPr/>
        </p:nvSpPr>
        <p:spPr>
          <a:xfrm>
            <a:off x="5159229" y="2046913"/>
            <a:ext cx="2332139" cy="146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PhysicalModel</a:t>
            </a:r>
            <a:endParaRPr lang="en-GB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993518D7-0334-4999-8860-CDF3B4C6D5E1}"/>
              </a:ext>
            </a:extLst>
          </p:cNvPr>
          <p:cNvSpPr/>
          <p:nvPr/>
        </p:nvSpPr>
        <p:spPr>
          <a:xfrm>
            <a:off x="1770077" y="3699544"/>
            <a:ext cx="9110444" cy="92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Audia</a:t>
            </a:r>
            <a:r>
              <a:rPr lang="en-US" dirty="0"/>
              <a:t> Stream Record and Playback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002C9C0-481A-46DB-B286-C98FCA7F6EA6}"/>
              </a:ext>
            </a:extLst>
          </p:cNvPr>
          <p:cNvSpPr/>
          <p:nvPr/>
        </p:nvSpPr>
        <p:spPr>
          <a:xfrm>
            <a:off x="8154100" y="2046913"/>
            <a:ext cx="2332139" cy="1468073"/>
          </a:xfrm>
          <a:prstGeom prst="rect">
            <a:avLst/>
          </a:prstGeom>
          <a:pattFill prst="ltUpDiag">
            <a:fgClr>
              <a:srgbClr val="0070C0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Modular: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Additional Feature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E384918-006E-48A5-8179-5D0F73FAE42A}"/>
              </a:ext>
            </a:extLst>
          </p:cNvPr>
          <p:cNvSpPr/>
          <p:nvPr/>
        </p:nvSpPr>
        <p:spPr>
          <a:xfrm>
            <a:off x="2442944" y="4978866"/>
            <a:ext cx="2332139" cy="10316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Controller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23A5770-1D18-4AF0-8CF6-91ABA5D37CB9}"/>
              </a:ext>
            </a:extLst>
          </p:cNvPr>
          <p:cNvSpPr/>
          <p:nvPr/>
        </p:nvSpPr>
        <p:spPr>
          <a:xfrm>
            <a:off x="5086000" y="4978866"/>
            <a:ext cx="2332139" cy="10316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Codec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D06F716-E099-42D5-AAE7-42B9229CE192}"/>
              </a:ext>
            </a:extLst>
          </p:cNvPr>
          <p:cNvSpPr/>
          <p:nvPr/>
        </p:nvSpPr>
        <p:spPr>
          <a:xfrm>
            <a:off x="1623619" y="1300192"/>
            <a:ext cx="9256902" cy="486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Upper Layer Software: Control</a:t>
            </a:r>
            <a:endParaRPr lang="en-GB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644B4F2A-0275-4C60-8033-27E9302062F1}"/>
              </a:ext>
            </a:extLst>
          </p:cNvPr>
          <p:cNvSpPr/>
          <p:nvPr/>
        </p:nvSpPr>
        <p:spPr>
          <a:xfrm>
            <a:off x="520117" y="3598874"/>
            <a:ext cx="791362" cy="419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GB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A7163CE-0462-46B2-B055-29CA6D5B3F85}"/>
              </a:ext>
            </a:extLst>
          </p:cNvPr>
          <p:cNvSpPr/>
          <p:nvPr/>
        </p:nvSpPr>
        <p:spPr>
          <a:xfrm>
            <a:off x="10995169" y="3640717"/>
            <a:ext cx="996193" cy="419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GB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FD67C88-A5C1-4DF2-8BFE-723FB7E0DE4D}"/>
              </a:ext>
            </a:extLst>
          </p:cNvPr>
          <p:cNvSpPr/>
          <p:nvPr/>
        </p:nvSpPr>
        <p:spPr>
          <a:xfrm>
            <a:off x="7729056" y="4978866"/>
            <a:ext cx="2332139" cy="10316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ADC/DAC Controller</a:t>
            </a:r>
            <a:endParaRPr lang="en-GB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502C4E5-22FB-408F-9684-D3106E373350}"/>
              </a:ext>
            </a:extLst>
          </p:cNvPr>
          <p:cNvSpPr/>
          <p:nvPr/>
        </p:nvSpPr>
        <p:spPr>
          <a:xfrm>
            <a:off x="1157682" y="6094396"/>
            <a:ext cx="10002472" cy="314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System: Linux (Raspbian Distribution)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90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Hardware Breakdown</vt:lpstr>
      <vt:lpstr>Software 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Thomer</dc:creator>
  <cp:lastModifiedBy>Daniel Thomer</cp:lastModifiedBy>
  <cp:revision>1</cp:revision>
  <dcterms:created xsi:type="dcterms:W3CDTF">2019-02-05T13:41:33Z</dcterms:created>
  <dcterms:modified xsi:type="dcterms:W3CDTF">2019-02-05T13:54:58Z</dcterms:modified>
</cp:coreProperties>
</file>