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9" r:id="rId2"/>
    <p:sldId id="258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696F2F-9492-45F2-B85A-3E027D65982B}" v="169" dt="2019-01-28T12:31:05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Thomer" userId="ba8bb3ba8fa52c85" providerId="LiveId" clId="{9B696F2F-9492-45F2-B85A-3E027D65982B}"/>
    <pc:docChg chg="undo custSel modSld sldOrd">
      <pc:chgData name="Daniel Thomer" userId="ba8bb3ba8fa52c85" providerId="LiveId" clId="{9B696F2F-9492-45F2-B85A-3E027D65982B}" dt="2019-01-28T12:31:05.306" v="167" actId="1037"/>
      <pc:docMkLst>
        <pc:docMk/>
      </pc:docMkLst>
      <pc:sldChg chg="modSp modAnim">
        <pc:chgData name="Daniel Thomer" userId="ba8bb3ba8fa52c85" providerId="LiveId" clId="{9B696F2F-9492-45F2-B85A-3E027D65982B}" dt="2019-01-28T12:18:02.496" v="84"/>
        <pc:sldMkLst>
          <pc:docMk/>
          <pc:sldMk cId="2604982362" sldId="256"/>
        </pc:sldMkLst>
        <pc:spChg chg="mod">
          <ac:chgData name="Daniel Thomer" userId="ba8bb3ba8fa52c85" providerId="LiveId" clId="{9B696F2F-9492-45F2-B85A-3E027D65982B}" dt="2019-01-28T12:18:02.496" v="84"/>
          <ac:spMkLst>
            <pc:docMk/>
            <pc:sldMk cId="2604982362" sldId="256"/>
            <ac:spMk id="3" creationId="{00000000-0000-0000-0000-000000000000}"/>
          </ac:spMkLst>
        </pc:spChg>
      </pc:sldChg>
      <pc:sldChg chg="addSp delSp modSp delAnim modAnim">
        <pc:chgData name="Daniel Thomer" userId="ba8bb3ba8fa52c85" providerId="LiveId" clId="{9B696F2F-9492-45F2-B85A-3E027D65982B}" dt="2019-01-28T12:29:38.844" v="119"/>
        <pc:sldMkLst>
          <pc:docMk/>
          <pc:sldMk cId="207133162" sldId="257"/>
        </pc:sldMkLst>
        <pc:spChg chg="mod">
          <ac:chgData name="Daniel Thomer" userId="ba8bb3ba8fa52c85" providerId="LiveId" clId="{9B696F2F-9492-45F2-B85A-3E027D65982B}" dt="2019-01-28T12:14:32.254" v="31" actId="2085"/>
          <ac:spMkLst>
            <pc:docMk/>
            <pc:sldMk cId="207133162" sldId="257"/>
            <ac:spMk id="7" creationId="{00000000-0000-0000-0000-000000000000}"/>
          </ac:spMkLst>
        </pc:spChg>
        <pc:spChg chg="mod">
          <ac:chgData name="Daniel Thomer" userId="ba8bb3ba8fa52c85" providerId="LiveId" clId="{9B696F2F-9492-45F2-B85A-3E027D65982B}" dt="2019-01-28T12:14:15.978" v="30" actId="20577"/>
          <ac:spMkLst>
            <pc:docMk/>
            <pc:sldMk cId="207133162" sldId="257"/>
            <ac:spMk id="8" creationId="{00000000-0000-0000-0000-000000000000}"/>
          </ac:spMkLst>
        </pc:spChg>
        <pc:spChg chg="mod">
          <ac:chgData name="Daniel Thomer" userId="ba8bb3ba8fa52c85" providerId="LiveId" clId="{9B696F2F-9492-45F2-B85A-3E027D65982B}" dt="2019-01-28T12:14:36.379" v="32" actId="2085"/>
          <ac:spMkLst>
            <pc:docMk/>
            <pc:sldMk cId="207133162" sldId="257"/>
            <ac:spMk id="11" creationId="{00000000-0000-0000-0000-000000000000}"/>
          </ac:spMkLst>
        </pc:spChg>
        <pc:spChg chg="mod">
          <ac:chgData name="Daniel Thomer" userId="ba8bb3ba8fa52c85" providerId="LiveId" clId="{9B696F2F-9492-45F2-B85A-3E027D65982B}" dt="2019-01-28T12:12:56.136" v="27" actId="20577"/>
          <ac:spMkLst>
            <pc:docMk/>
            <pc:sldMk cId="207133162" sldId="257"/>
            <ac:spMk id="12" creationId="{00000000-0000-0000-0000-000000000000}"/>
          </ac:spMkLst>
        </pc:spChg>
        <pc:spChg chg="mod">
          <ac:chgData name="Daniel Thomer" userId="ba8bb3ba8fa52c85" providerId="LiveId" clId="{9B696F2F-9492-45F2-B85A-3E027D65982B}" dt="2019-01-28T12:14:40.258" v="33" actId="2085"/>
          <ac:spMkLst>
            <pc:docMk/>
            <pc:sldMk cId="207133162" sldId="257"/>
            <ac:spMk id="22" creationId="{00000000-0000-0000-0000-000000000000}"/>
          </ac:spMkLst>
        </pc:spChg>
        <pc:grpChg chg="add del">
          <ac:chgData name="Daniel Thomer" userId="ba8bb3ba8fa52c85" providerId="LiveId" clId="{9B696F2F-9492-45F2-B85A-3E027D65982B}" dt="2019-01-28T12:18:23.743" v="87"/>
          <ac:grpSpMkLst>
            <pc:docMk/>
            <pc:sldMk cId="207133162" sldId="257"/>
            <ac:grpSpMk id="13" creationId="{036FB528-C8B6-4B73-AEEB-DB52ACCA5D20}"/>
          </ac:grpSpMkLst>
        </pc:grpChg>
        <pc:picChg chg="add mod">
          <ac:chgData name="Daniel Thomer" userId="ba8bb3ba8fa52c85" providerId="LiveId" clId="{9B696F2F-9492-45F2-B85A-3E027D65982B}" dt="2019-01-28T12:18:32.531" v="90" actId="1076"/>
          <ac:picMkLst>
            <pc:docMk/>
            <pc:sldMk cId="207133162" sldId="257"/>
            <ac:picMk id="2" creationId="{F5043706-D74A-4607-96D0-46FFBE7C93CB}"/>
          </ac:picMkLst>
        </pc:picChg>
        <pc:picChg chg="mod">
          <ac:chgData name="Daniel Thomer" userId="ba8bb3ba8fa52c85" providerId="LiveId" clId="{9B696F2F-9492-45F2-B85A-3E027D65982B}" dt="2019-01-28T12:15:30.888" v="50" actId="2085"/>
          <ac:picMkLst>
            <pc:docMk/>
            <pc:sldMk cId="207133162" sldId="257"/>
            <ac:picMk id="17" creationId="{00000000-0000-0000-0000-000000000000}"/>
          </ac:picMkLst>
        </pc:picChg>
        <pc:picChg chg="del">
          <ac:chgData name="Daniel Thomer" userId="ba8bb3ba8fa52c85" providerId="LiveId" clId="{9B696F2F-9492-45F2-B85A-3E027D65982B}" dt="2019-01-28T12:18:19.945" v="85" actId="478"/>
          <ac:picMkLst>
            <pc:docMk/>
            <pc:sldMk cId="207133162" sldId="257"/>
            <ac:picMk id="30" creationId="{00000000-0000-0000-0000-000000000000}"/>
          </ac:picMkLst>
        </pc:picChg>
      </pc:sldChg>
      <pc:sldChg chg="modSp ord">
        <pc:chgData name="Daniel Thomer" userId="ba8bb3ba8fa52c85" providerId="LiveId" clId="{9B696F2F-9492-45F2-B85A-3E027D65982B}" dt="2019-01-28T12:31:05.306" v="167" actId="1037"/>
        <pc:sldMkLst>
          <pc:docMk/>
          <pc:sldMk cId="479531691" sldId="258"/>
        </pc:sldMkLst>
        <pc:spChg chg="mod">
          <ac:chgData name="Daniel Thomer" userId="ba8bb3ba8fa52c85" providerId="LiveId" clId="{9B696F2F-9492-45F2-B85A-3E027D65982B}" dt="2019-01-28T12:16:52.269" v="54" actId="207"/>
          <ac:spMkLst>
            <pc:docMk/>
            <pc:sldMk cId="479531691" sldId="258"/>
            <ac:spMk id="9" creationId="{8DCEE1AE-20FD-4E30-A15B-C853D8204B42}"/>
          </ac:spMkLst>
        </pc:spChg>
        <pc:spChg chg="mod">
          <ac:chgData name="Daniel Thomer" userId="ba8bb3ba8fa52c85" providerId="LiveId" clId="{9B696F2F-9492-45F2-B85A-3E027D65982B}" dt="2019-01-28T12:14:59.768" v="46" actId="1035"/>
          <ac:spMkLst>
            <pc:docMk/>
            <pc:sldMk cId="479531691" sldId="258"/>
            <ac:spMk id="25" creationId="{F5E2EAD0-9EE5-402C-802A-E85E8175CCBE}"/>
          </ac:spMkLst>
        </pc:spChg>
        <pc:spChg chg="mod">
          <ac:chgData name="Daniel Thomer" userId="ba8bb3ba8fa52c85" providerId="LiveId" clId="{9B696F2F-9492-45F2-B85A-3E027D65982B}" dt="2019-01-28T12:07:11.111" v="4" actId="1037"/>
          <ac:spMkLst>
            <pc:docMk/>
            <pc:sldMk cId="479531691" sldId="258"/>
            <ac:spMk id="26" creationId="{7A2B9E65-9F2D-4B48-99D4-7504DC5E4061}"/>
          </ac:spMkLst>
        </pc:spChg>
        <pc:spChg chg="mod">
          <ac:chgData name="Daniel Thomer" userId="ba8bb3ba8fa52c85" providerId="LiveId" clId="{9B696F2F-9492-45F2-B85A-3E027D65982B}" dt="2019-01-28T12:16:43.202" v="53" actId="14100"/>
          <ac:spMkLst>
            <pc:docMk/>
            <pc:sldMk cId="479531691" sldId="258"/>
            <ac:spMk id="28" creationId="{668C4115-221C-4834-880A-019CAF3EAAB6}"/>
          </ac:spMkLst>
        </pc:spChg>
        <pc:spChg chg="mod">
          <ac:chgData name="Daniel Thomer" userId="ba8bb3ba8fa52c85" providerId="LiveId" clId="{9B696F2F-9492-45F2-B85A-3E027D65982B}" dt="2019-01-28T12:14:51.632" v="34" actId="1076"/>
          <ac:spMkLst>
            <pc:docMk/>
            <pc:sldMk cId="479531691" sldId="258"/>
            <ac:spMk id="49" creationId="{D2ED0FFF-E064-44D8-9D20-89FD490A2E28}"/>
          </ac:spMkLst>
        </pc:spChg>
        <pc:grpChg chg="mod">
          <ac:chgData name="Daniel Thomer" userId="ba8bb3ba8fa52c85" providerId="LiveId" clId="{9B696F2F-9492-45F2-B85A-3E027D65982B}" dt="2019-01-28T12:30:50.637" v="120" actId="1076"/>
          <ac:grpSpMkLst>
            <pc:docMk/>
            <pc:sldMk cId="479531691" sldId="258"/>
            <ac:grpSpMk id="41" creationId="{00000000-0000-0000-0000-000000000000}"/>
          </ac:grpSpMkLst>
        </pc:grpChg>
        <pc:grpChg chg="mod">
          <ac:chgData name="Daniel Thomer" userId="ba8bb3ba8fa52c85" providerId="LiveId" clId="{9B696F2F-9492-45F2-B85A-3E027D65982B}" dt="2019-01-28T12:31:00.388" v="159" actId="1037"/>
          <ac:grpSpMkLst>
            <pc:docMk/>
            <pc:sldMk cId="479531691" sldId="258"/>
            <ac:grpSpMk id="43" creationId="{00000000-0000-0000-0000-000000000000}"/>
          </ac:grpSpMkLst>
        </pc:grpChg>
        <pc:grpChg chg="mod">
          <ac:chgData name="Daniel Thomer" userId="ba8bb3ba8fa52c85" providerId="LiveId" clId="{9B696F2F-9492-45F2-B85A-3E027D65982B}" dt="2019-01-28T12:31:05.306" v="167" actId="1037"/>
          <ac:grpSpMkLst>
            <pc:docMk/>
            <pc:sldMk cId="479531691" sldId="258"/>
            <ac:grpSpMk id="44" creationId="{00000000-0000-0000-0000-000000000000}"/>
          </ac:grpSpMkLst>
        </pc:grpChg>
        <pc:grpChg chg="mod">
          <ac:chgData name="Daniel Thomer" userId="ba8bb3ba8fa52c85" providerId="LiveId" clId="{9B696F2F-9492-45F2-B85A-3E027D65982B}" dt="2019-01-28T12:30:55.733" v="143" actId="1035"/>
          <ac:grpSpMkLst>
            <pc:docMk/>
            <pc:sldMk cId="479531691" sldId="258"/>
            <ac:grpSpMk id="47" creationId="{00000000-0000-0000-0000-000000000000}"/>
          </ac:grpSpMkLst>
        </pc:grpChg>
      </pc:sldChg>
      <pc:sldChg chg="modSp">
        <pc:chgData name="Daniel Thomer" userId="ba8bb3ba8fa52c85" providerId="LiveId" clId="{9B696F2F-9492-45F2-B85A-3E027D65982B}" dt="2019-01-28T12:25:01.795" v="118" actId="20577"/>
        <pc:sldMkLst>
          <pc:docMk/>
          <pc:sldMk cId="2323658887" sldId="259"/>
        </pc:sldMkLst>
        <pc:spChg chg="mod">
          <ac:chgData name="Daniel Thomer" userId="ba8bb3ba8fa52c85" providerId="LiveId" clId="{9B696F2F-9492-45F2-B85A-3E027D65982B}" dt="2019-01-28T12:25:01.795" v="118" actId="20577"/>
          <ac:spMkLst>
            <pc:docMk/>
            <pc:sldMk cId="2323658887" sldId="259"/>
            <ac:spMk id="2" creationId="{00000000-0000-0000-0000-000000000000}"/>
          </ac:spMkLst>
        </pc:spChg>
        <pc:spChg chg="mod">
          <ac:chgData name="Daniel Thomer" userId="ba8bb3ba8fa52c85" providerId="LiveId" clId="{9B696F2F-9492-45F2-B85A-3E027D65982B}" dt="2019-01-28T12:17:57.883" v="83" actId="20577"/>
          <ac:spMkLst>
            <pc:docMk/>
            <pc:sldMk cId="2323658887" sldId="259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96B-423C-83ED-A1F890E584E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96B-423C-83ED-A1F890E584E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96B-423C-83ED-A1F890E584E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96B-423C-83ED-A1F890E584E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&gt;500€</c:v>
                </c:pt>
                <c:pt idx="1">
                  <c:v>&gt;300€</c:v>
                </c:pt>
                <c:pt idx="2">
                  <c:v>&gt;200€</c:v>
                </c:pt>
                <c:pt idx="3">
                  <c:v>&lt;200€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6</c:v>
                </c:pt>
                <c:pt idx="1">
                  <c:v>10</c:v>
                </c:pt>
                <c:pt idx="2">
                  <c:v>9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A8-479E-A039-189F1BEA058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7139780465523988"/>
          <c:y val="8.3038340174733591E-2"/>
          <c:w val="0.45720397564343557"/>
          <c:h val="0.21826834765908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A5AE9-339E-403F-9B3F-BA436EFA82FD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03656-434F-4277-A338-AFF08F585F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2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03656-434F-4277-A338-AFF08F585F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5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28-Jan-19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28-Jan-19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28-Jan-19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28-Jan-19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28-Jan-19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28-Jan-19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28-Jan-19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28-Jan-19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28-Jan-19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chart" Target="../charts/char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339" y="1872343"/>
            <a:ext cx="4331445" cy="2258786"/>
          </a:xfrm>
        </p:spPr>
        <p:txBody>
          <a:bodyPr/>
          <a:lstStyle/>
          <a:p>
            <a:r>
              <a:rPr lang="en-US" dirty="0" err="1"/>
              <a:t>MySynth</a:t>
            </a:r>
            <a:br>
              <a:rPr lang="en-US" dirty="0"/>
            </a:br>
            <a:r>
              <a:rPr lang="en-US" sz="4000" dirty="0"/>
              <a:t>Effects Module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MAKE Beautiful easy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410" y="2113197"/>
            <a:ext cx="2822693" cy="26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5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0">
            <a:extLst>
              <a:ext uri="{FF2B5EF4-FFF2-40B4-BE49-F238E27FC236}">
                <a16:creationId xmlns:a16="http://schemas.microsoft.com/office/drawing/2014/main" id="{FA06297D-7C13-4A99-B9BB-D60A4F8BC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90" y="1324860"/>
            <a:ext cx="3098442" cy="2323830"/>
          </a:xfrm>
          <a:prstGeom prst="ellipse">
            <a:avLst/>
          </a:prstGeom>
          <a:ln w="76200">
            <a:solidFill>
              <a:srgbClr val="0070C0"/>
            </a:solidFill>
          </a:ln>
        </p:spPr>
      </p:pic>
      <p:grpSp>
        <p:nvGrpSpPr>
          <p:cNvPr id="44" name="Group 43"/>
          <p:cNvGrpSpPr/>
          <p:nvPr/>
        </p:nvGrpSpPr>
        <p:grpSpPr>
          <a:xfrm>
            <a:off x="7763959" y="457868"/>
            <a:ext cx="2581730" cy="2082344"/>
            <a:chOff x="11215806" y="5832447"/>
            <a:chExt cx="2103534" cy="2158265"/>
          </a:xfrm>
        </p:grpSpPr>
        <p:sp>
          <p:nvSpPr>
            <p:cNvPr id="8" name="Ellipse 14">
              <a:extLst>
                <a:ext uri="{FF2B5EF4-FFF2-40B4-BE49-F238E27FC236}">
                  <a16:creationId xmlns:a16="http://schemas.microsoft.com/office/drawing/2014/main" id="{F9D3B655-BBB9-4B9A-960D-784B4C830B1B}"/>
                </a:ext>
              </a:extLst>
            </p:cNvPr>
            <p:cNvSpPr/>
            <p:nvPr/>
          </p:nvSpPr>
          <p:spPr>
            <a:xfrm>
              <a:off x="11215806" y="5872668"/>
              <a:ext cx="2103534" cy="2118044"/>
            </a:xfrm>
            <a:prstGeom prst="ellipse">
              <a:avLst/>
            </a:prstGeom>
            <a:solidFill>
              <a:srgbClr val="54849A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$</a:t>
              </a:r>
              <a:endParaRPr kumimoji="0" lang="en-GB" sz="13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feld 34">
              <a:extLst>
                <a:ext uri="{FF2B5EF4-FFF2-40B4-BE49-F238E27FC236}">
                  <a16:creationId xmlns:a16="http://schemas.microsoft.com/office/drawing/2014/main" id="{8473558D-1D13-4EE0-8B62-8D2C8611E771}"/>
                </a:ext>
              </a:extLst>
            </p:cNvPr>
            <p:cNvSpPr txBox="1"/>
            <p:nvPr/>
          </p:nvSpPr>
          <p:spPr>
            <a:xfrm>
              <a:off x="11683131" y="5832447"/>
              <a:ext cx="1228531" cy="377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Low Price</a:t>
              </a:r>
              <a:endPara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071116" y="3386159"/>
            <a:ext cx="2683070" cy="2012302"/>
            <a:chOff x="7319346" y="4606213"/>
            <a:chExt cx="2683070" cy="2012302"/>
          </a:xfrm>
        </p:grpSpPr>
        <p:pic>
          <p:nvPicPr>
            <p:cNvPr id="10" name="Picture 2" descr="modularity logo">
              <a:extLst>
                <a:ext uri="{FF2B5EF4-FFF2-40B4-BE49-F238E27FC236}">
                  <a16:creationId xmlns:a16="http://schemas.microsoft.com/office/drawing/2014/main" id="{C25176CE-1017-4EBE-91F1-1B6D185DF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9346" y="4606213"/>
              <a:ext cx="2683070" cy="2012302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feld 35">
              <a:extLst>
                <a:ext uri="{FF2B5EF4-FFF2-40B4-BE49-F238E27FC236}">
                  <a16:creationId xmlns:a16="http://schemas.microsoft.com/office/drawing/2014/main" id="{F5E2EAD0-9EE5-402C-802A-E85E8175CCBE}"/>
                </a:ext>
              </a:extLst>
            </p:cNvPr>
            <p:cNvSpPr txBox="1"/>
            <p:nvPr/>
          </p:nvSpPr>
          <p:spPr>
            <a:xfrm>
              <a:off x="7891239" y="4743699"/>
              <a:ext cx="1531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Modularity</a:t>
              </a:r>
              <a:endPara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15907" y="3362057"/>
            <a:ext cx="3041779" cy="2677886"/>
            <a:chOff x="391369" y="3940629"/>
            <a:chExt cx="3041779" cy="2677886"/>
          </a:xfrm>
        </p:grpSpPr>
        <p:sp>
          <p:nvSpPr>
            <p:cNvPr id="9" name="Ellipse 15">
              <a:extLst>
                <a:ext uri="{FF2B5EF4-FFF2-40B4-BE49-F238E27FC236}">
                  <a16:creationId xmlns:a16="http://schemas.microsoft.com/office/drawing/2014/main" id="{8DCEE1AE-20FD-4E30-A15B-C853D8204B42}"/>
                </a:ext>
              </a:extLst>
            </p:cNvPr>
            <p:cNvSpPr/>
            <p:nvPr/>
          </p:nvSpPr>
          <p:spPr>
            <a:xfrm>
              <a:off x="391369" y="3940629"/>
              <a:ext cx="3041779" cy="267788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07572" y="3993905"/>
              <a:ext cx="2409371" cy="2432727"/>
              <a:chOff x="707572" y="3993905"/>
              <a:chExt cx="2409371" cy="2432727"/>
            </a:xfrm>
          </p:grpSpPr>
          <p:graphicFrame>
            <p:nvGraphicFramePr>
              <p:cNvPr id="11" name="Diagramm 20">
                <a:extLst>
                  <a:ext uri="{FF2B5EF4-FFF2-40B4-BE49-F238E27FC236}">
                    <a16:creationId xmlns:a16="http://schemas.microsoft.com/office/drawing/2014/main" id="{43D2F7A6-6300-43A7-9CA1-46A464E8767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47326672"/>
                  </p:ext>
                </p:extLst>
              </p:nvPr>
            </p:nvGraphicFramePr>
            <p:xfrm>
              <a:off x="707572" y="4132511"/>
              <a:ext cx="2409371" cy="229412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26" name="Textfeld 36">
                <a:extLst>
                  <a:ext uri="{FF2B5EF4-FFF2-40B4-BE49-F238E27FC236}">
                    <a16:creationId xmlns:a16="http://schemas.microsoft.com/office/drawing/2014/main" id="{7A2B9E65-9F2D-4B48-99D4-7504DC5E4061}"/>
                  </a:ext>
                </a:extLst>
              </p:cNvPr>
              <p:cNvSpPr txBox="1"/>
              <p:nvPr/>
            </p:nvSpPr>
            <p:spPr>
              <a:xfrm>
                <a:off x="1189530" y="3993905"/>
                <a:ext cx="16465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Competition</a:t>
                </a:r>
                <a:endParaRPr kumimoji="0" lang="en-GB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278548" y="388467"/>
            <a:ext cx="2749570" cy="2309970"/>
            <a:chOff x="278548" y="1229715"/>
            <a:chExt cx="2749570" cy="2309970"/>
          </a:xfrm>
        </p:grpSpPr>
        <p:pic>
          <p:nvPicPr>
            <p:cNvPr id="7" name="Grafik 13">
              <a:extLst>
                <a:ext uri="{FF2B5EF4-FFF2-40B4-BE49-F238E27FC236}">
                  <a16:creationId xmlns:a16="http://schemas.microsoft.com/office/drawing/2014/main" id="{11D5A2D9-E54F-4660-BF1E-1F7929F3D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548" y="1229715"/>
              <a:ext cx="2749570" cy="2309970"/>
            </a:xfrm>
            <a:prstGeom prst="ellipse">
              <a:avLst/>
            </a:prstGeom>
            <a:ln w="76200">
              <a:solidFill>
                <a:srgbClr val="EBEBEB">
                  <a:lumMod val="60000"/>
                  <a:lumOff val="40000"/>
                </a:srgbClr>
              </a:solidFill>
            </a:ln>
          </p:spPr>
        </p:pic>
        <p:sp>
          <p:nvSpPr>
            <p:cNvPr id="27" name="Textfeld 37">
              <a:extLst>
                <a:ext uri="{FF2B5EF4-FFF2-40B4-BE49-F238E27FC236}">
                  <a16:creationId xmlns:a16="http://schemas.microsoft.com/office/drawing/2014/main" id="{216E7A6C-31B3-4304-B9CA-3DA5D0B4F784}"/>
                </a:ext>
              </a:extLst>
            </p:cNvPr>
            <p:cNvSpPr txBox="1"/>
            <p:nvPr/>
          </p:nvSpPr>
          <p:spPr>
            <a:xfrm>
              <a:off x="942077" y="1324283"/>
              <a:ext cx="1398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Rich 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Feature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260289" y="4045682"/>
            <a:ext cx="3041779" cy="2710920"/>
            <a:chOff x="8481527" y="377513"/>
            <a:chExt cx="3041779" cy="2710920"/>
          </a:xfrm>
        </p:grpSpPr>
        <p:sp>
          <p:nvSpPr>
            <p:cNvPr id="6" name="Ellipse 11">
              <a:extLst>
                <a:ext uri="{FF2B5EF4-FFF2-40B4-BE49-F238E27FC236}">
                  <a16:creationId xmlns:a16="http://schemas.microsoft.com/office/drawing/2014/main" id="{668C4115-221C-4834-880A-019CAF3EAAB6}"/>
                </a:ext>
              </a:extLst>
            </p:cNvPr>
            <p:cNvSpPr/>
            <p:nvPr/>
          </p:nvSpPr>
          <p:spPr>
            <a:xfrm>
              <a:off x="8481527" y="410547"/>
              <a:ext cx="3041779" cy="2677886"/>
            </a:xfrm>
            <a:prstGeom prst="ellipse">
              <a:avLst/>
            </a:prstGeom>
            <a:solidFill>
              <a:srgbClr val="B01513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12" name="Rechteck 21">
              <a:extLst>
                <a:ext uri="{FF2B5EF4-FFF2-40B4-BE49-F238E27FC236}">
                  <a16:creationId xmlns:a16="http://schemas.microsoft.com/office/drawing/2014/main" id="{72670C82-2745-4CD5-A380-F9808EB08641}"/>
                </a:ext>
              </a:extLst>
            </p:cNvPr>
            <p:cNvSpPr/>
            <p:nvPr/>
          </p:nvSpPr>
          <p:spPr>
            <a:xfrm>
              <a:off x="9339942" y="1032582"/>
              <a:ext cx="1324947" cy="793102"/>
            </a:xfrm>
            <a:prstGeom prst="rect">
              <a:avLst/>
            </a:prstGeom>
            <a:solidFill>
              <a:srgbClr val="B01513"/>
            </a:solidFill>
            <a:ln w="19050" cap="rnd" cmpd="sng" algn="ctr">
              <a:solidFill>
                <a:srgbClr val="B0151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RaspberryPi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" name="Rechteck 22">
              <a:extLst>
                <a:ext uri="{FF2B5EF4-FFF2-40B4-BE49-F238E27FC236}">
                  <a16:creationId xmlns:a16="http://schemas.microsoft.com/office/drawing/2014/main" id="{6465AA6F-E250-4214-8F70-E16160B733E2}"/>
                </a:ext>
              </a:extLst>
            </p:cNvPr>
            <p:cNvSpPr/>
            <p:nvPr/>
          </p:nvSpPr>
          <p:spPr>
            <a:xfrm>
              <a:off x="9428583" y="2142138"/>
              <a:ext cx="1147666" cy="611161"/>
            </a:xfrm>
            <a:prstGeom prst="rect">
              <a:avLst/>
            </a:prstGeom>
            <a:solidFill>
              <a:srgbClr val="B01513"/>
            </a:solidFill>
            <a:ln w="19050" cap="rnd" cmpd="sng" algn="ctr">
              <a:solidFill>
                <a:srgbClr val="B0151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cxnSp>
          <p:nvCxnSpPr>
            <p:cNvPr id="14" name="Gerader Verbinder 24">
              <a:extLst>
                <a:ext uri="{FF2B5EF4-FFF2-40B4-BE49-F238E27FC236}">
                  <a16:creationId xmlns:a16="http://schemas.microsoft.com/office/drawing/2014/main" id="{BFA49A93-4E49-46BA-9DBF-CAC5A7947DE0}"/>
                </a:ext>
              </a:extLst>
            </p:cNvPr>
            <p:cNvCxnSpPr/>
            <p:nvPr/>
          </p:nvCxnSpPr>
          <p:spPr>
            <a:xfrm flipH="1">
              <a:off x="8882743" y="1175657"/>
              <a:ext cx="457199" cy="0"/>
            </a:xfrm>
            <a:prstGeom prst="line">
              <a:avLst/>
            </a:prstGeom>
            <a:noFill/>
            <a:ln w="57150" cap="rnd" cmpd="sng" algn="ctr">
              <a:solidFill>
                <a:srgbClr val="B01513"/>
              </a:solidFill>
              <a:prstDash val="solid"/>
            </a:ln>
            <a:effectLst/>
          </p:spPr>
        </p:cxnSp>
        <p:cxnSp>
          <p:nvCxnSpPr>
            <p:cNvPr id="15" name="Gerader Verbinder 25">
              <a:extLst>
                <a:ext uri="{FF2B5EF4-FFF2-40B4-BE49-F238E27FC236}">
                  <a16:creationId xmlns:a16="http://schemas.microsoft.com/office/drawing/2014/main" id="{EE48C4AA-FFA6-4B9E-A863-241C2655A1C5}"/>
                </a:ext>
              </a:extLst>
            </p:cNvPr>
            <p:cNvCxnSpPr/>
            <p:nvPr/>
          </p:nvCxnSpPr>
          <p:spPr>
            <a:xfrm flipH="1">
              <a:off x="10664889" y="1175657"/>
              <a:ext cx="457199" cy="0"/>
            </a:xfrm>
            <a:prstGeom prst="line">
              <a:avLst/>
            </a:prstGeom>
            <a:noFill/>
            <a:ln w="57150" cap="rnd" cmpd="sng" algn="ctr">
              <a:solidFill>
                <a:srgbClr val="B01513"/>
              </a:solidFill>
              <a:prstDash val="solid"/>
            </a:ln>
            <a:effectLst/>
          </p:spPr>
        </p:cxnSp>
        <p:cxnSp>
          <p:nvCxnSpPr>
            <p:cNvPr id="16" name="Gerader Verbinder 26">
              <a:extLst>
                <a:ext uri="{FF2B5EF4-FFF2-40B4-BE49-F238E27FC236}">
                  <a16:creationId xmlns:a16="http://schemas.microsoft.com/office/drawing/2014/main" id="{EB6FFF5E-0AF3-490A-A1E6-FDC5FD64D06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9769668" y="1978089"/>
              <a:ext cx="457199" cy="0"/>
            </a:xfrm>
            <a:prstGeom prst="line">
              <a:avLst/>
            </a:prstGeom>
            <a:noFill/>
            <a:ln w="57150" cap="rnd" cmpd="sng" algn="ctr">
              <a:solidFill>
                <a:srgbClr val="B01513"/>
              </a:solidFill>
              <a:prstDash val="solid"/>
            </a:ln>
            <a:effectLst/>
          </p:spPr>
        </p:cxnSp>
        <p:sp>
          <p:nvSpPr>
            <p:cNvPr id="17" name="Ellipse 27">
              <a:extLst>
                <a:ext uri="{FF2B5EF4-FFF2-40B4-BE49-F238E27FC236}">
                  <a16:creationId xmlns:a16="http://schemas.microsoft.com/office/drawing/2014/main" id="{CB78D474-1E7F-4638-A2AE-FEEF7EC7BF98}"/>
                </a:ext>
              </a:extLst>
            </p:cNvPr>
            <p:cNvSpPr/>
            <p:nvPr/>
          </p:nvSpPr>
          <p:spPr>
            <a:xfrm>
              <a:off x="9507894" y="2244003"/>
              <a:ext cx="181430" cy="150845"/>
            </a:xfrm>
            <a:prstGeom prst="ellipse">
              <a:avLst/>
            </a:prstGeom>
            <a:solidFill>
              <a:sysClr val="window" lastClr="FFFFFF"/>
            </a:solidFill>
            <a:ln w="19050" cap="rnd" cmpd="sng" algn="ctr">
              <a:solidFill>
                <a:srgbClr val="B0151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8" name="Ellipse 28">
              <a:extLst>
                <a:ext uri="{FF2B5EF4-FFF2-40B4-BE49-F238E27FC236}">
                  <a16:creationId xmlns:a16="http://schemas.microsoft.com/office/drawing/2014/main" id="{A4EEF05F-0147-4807-A6F0-BF0FD009583B}"/>
                </a:ext>
              </a:extLst>
            </p:cNvPr>
            <p:cNvSpPr/>
            <p:nvPr/>
          </p:nvSpPr>
          <p:spPr>
            <a:xfrm>
              <a:off x="9893557" y="2247112"/>
              <a:ext cx="181430" cy="150845"/>
            </a:xfrm>
            <a:prstGeom prst="ellipse">
              <a:avLst/>
            </a:prstGeom>
            <a:solidFill>
              <a:sysClr val="window" lastClr="FFFFFF"/>
            </a:solidFill>
            <a:ln w="19050" cap="rnd" cmpd="sng" algn="ctr">
              <a:solidFill>
                <a:srgbClr val="B0151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9" name="Ellipse 29">
              <a:extLst>
                <a:ext uri="{FF2B5EF4-FFF2-40B4-BE49-F238E27FC236}">
                  <a16:creationId xmlns:a16="http://schemas.microsoft.com/office/drawing/2014/main" id="{287E796C-5BBF-4982-ACCF-9C76BC13D508}"/>
                </a:ext>
              </a:extLst>
            </p:cNvPr>
            <p:cNvSpPr/>
            <p:nvPr/>
          </p:nvSpPr>
          <p:spPr>
            <a:xfrm>
              <a:off x="10279226" y="2268881"/>
              <a:ext cx="181430" cy="150845"/>
            </a:xfrm>
            <a:prstGeom prst="ellipse">
              <a:avLst/>
            </a:prstGeom>
            <a:solidFill>
              <a:sysClr val="window" lastClr="FFFFFF"/>
            </a:solidFill>
            <a:ln w="19050" cap="rnd" cmpd="sng" algn="ctr">
              <a:solidFill>
                <a:srgbClr val="B0151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0" name="Rechteck 30">
              <a:extLst>
                <a:ext uri="{FF2B5EF4-FFF2-40B4-BE49-F238E27FC236}">
                  <a16:creationId xmlns:a16="http://schemas.microsoft.com/office/drawing/2014/main" id="{B9522150-936D-490C-9CB2-034DE16B89EC}"/>
                </a:ext>
              </a:extLst>
            </p:cNvPr>
            <p:cNvSpPr/>
            <p:nvPr/>
          </p:nvSpPr>
          <p:spPr>
            <a:xfrm>
              <a:off x="9549506" y="2506819"/>
              <a:ext cx="111825" cy="204483"/>
            </a:xfrm>
            <a:prstGeom prst="rect">
              <a:avLst/>
            </a:prstGeom>
            <a:solidFill>
              <a:sysClr val="window" lastClr="FFFFFF"/>
            </a:solidFill>
            <a:ln w="19050" cap="rnd" cmpd="sng" algn="ctr">
              <a:solidFill>
                <a:srgbClr val="B0151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1" name="Rechteck 31">
              <a:extLst>
                <a:ext uri="{FF2B5EF4-FFF2-40B4-BE49-F238E27FC236}">
                  <a16:creationId xmlns:a16="http://schemas.microsoft.com/office/drawing/2014/main" id="{3CCE3A43-F62D-4902-907D-7197755E2BEC}"/>
                </a:ext>
              </a:extLst>
            </p:cNvPr>
            <p:cNvSpPr/>
            <p:nvPr/>
          </p:nvSpPr>
          <p:spPr>
            <a:xfrm>
              <a:off x="9932063" y="2506819"/>
              <a:ext cx="111825" cy="204483"/>
            </a:xfrm>
            <a:prstGeom prst="rect">
              <a:avLst/>
            </a:prstGeom>
            <a:solidFill>
              <a:sysClr val="window" lastClr="FFFFFF"/>
            </a:solidFill>
            <a:ln w="19050" cap="rnd" cmpd="sng" algn="ctr">
              <a:solidFill>
                <a:srgbClr val="B0151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2" name="Rechteck 32">
              <a:extLst>
                <a:ext uri="{FF2B5EF4-FFF2-40B4-BE49-F238E27FC236}">
                  <a16:creationId xmlns:a16="http://schemas.microsoft.com/office/drawing/2014/main" id="{D97EB790-49C6-412A-932D-3D84D953CC06}"/>
                </a:ext>
              </a:extLst>
            </p:cNvPr>
            <p:cNvSpPr/>
            <p:nvPr/>
          </p:nvSpPr>
          <p:spPr>
            <a:xfrm>
              <a:off x="10333275" y="2506819"/>
              <a:ext cx="111825" cy="204483"/>
            </a:xfrm>
            <a:prstGeom prst="rect">
              <a:avLst/>
            </a:prstGeom>
            <a:solidFill>
              <a:sysClr val="window" lastClr="FFFFFF"/>
            </a:solidFill>
            <a:ln w="19050" cap="rnd" cmpd="sng" algn="ctr">
              <a:solidFill>
                <a:srgbClr val="B0151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3" name="Textfeld 33">
              <a:extLst>
                <a:ext uri="{FF2B5EF4-FFF2-40B4-BE49-F238E27FC236}">
                  <a16:creationId xmlns:a16="http://schemas.microsoft.com/office/drawing/2014/main" id="{D2ED0FFF-E064-44D8-9D20-89FD490A2E28}"/>
                </a:ext>
              </a:extLst>
            </p:cNvPr>
            <p:cNvSpPr txBox="1"/>
            <p:nvPr/>
          </p:nvSpPr>
          <p:spPr>
            <a:xfrm>
              <a:off x="9316358" y="503853"/>
              <a:ext cx="1324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Effects</a:t>
              </a:r>
              <a:endPara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Ellipse 11">
              <a:extLst>
                <a:ext uri="{FF2B5EF4-FFF2-40B4-BE49-F238E27FC236}">
                  <a16:creationId xmlns:a16="http://schemas.microsoft.com/office/drawing/2014/main" id="{668C4115-221C-4834-880A-019CAF3EAAB6}"/>
                </a:ext>
              </a:extLst>
            </p:cNvPr>
            <p:cNvSpPr/>
            <p:nvPr/>
          </p:nvSpPr>
          <p:spPr>
            <a:xfrm>
              <a:off x="8481527" y="377513"/>
              <a:ext cx="3041779" cy="2677886"/>
            </a:xfrm>
            <a:prstGeom prst="ellipse">
              <a:avLst/>
            </a:prstGeom>
            <a:solidFill>
              <a:srgbClr val="B01513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29" name="Rechteck 21">
              <a:extLst>
                <a:ext uri="{FF2B5EF4-FFF2-40B4-BE49-F238E27FC236}">
                  <a16:creationId xmlns:a16="http://schemas.microsoft.com/office/drawing/2014/main" id="{72670C82-2745-4CD5-A380-F9808EB08641}"/>
                </a:ext>
              </a:extLst>
            </p:cNvPr>
            <p:cNvSpPr/>
            <p:nvPr/>
          </p:nvSpPr>
          <p:spPr>
            <a:xfrm>
              <a:off x="9339942" y="999548"/>
              <a:ext cx="1324947" cy="793102"/>
            </a:xfrm>
            <a:prstGeom prst="rect">
              <a:avLst/>
            </a:prstGeom>
            <a:solidFill>
              <a:srgbClr val="B01513"/>
            </a:solidFill>
            <a:ln w="19050" cap="rnd" cmpd="sng" algn="ctr">
              <a:solidFill>
                <a:srgbClr val="B0151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RaspberryPi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0" name="Rechteck 22">
              <a:extLst>
                <a:ext uri="{FF2B5EF4-FFF2-40B4-BE49-F238E27FC236}">
                  <a16:creationId xmlns:a16="http://schemas.microsoft.com/office/drawing/2014/main" id="{6465AA6F-E250-4214-8F70-E16160B733E2}"/>
                </a:ext>
              </a:extLst>
            </p:cNvPr>
            <p:cNvSpPr/>
            <p:nvPr/>
          </p:nvSpPr>
          <p:spPr>
            <a:xfrm>
              <a:off x="9428583" y="2109104"/>
              <a:ext cx="1147666" cy="611161"/>
            </a:xfrm>
            <a:prstGeom prst="rect">
              <a:avLst/>
            </a:prstGeom>
            <a:solidFill>
              <a:srgbClr val="B01513"/>
            </a:solidFill>
            <a:ln w="19050" cap="rnd" cmpd="sng" algn="ctr">
              <a:solidFill>
                <a:srgbClr val="B0151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cxnSp>
          <p:nvCxnSpPr>
            <p:cNvPr id="31" name="Gerader Verbinder 24">
              <a:extLst>
                <a:ext uri="{FF2B5EF4-FFF2-40B4-BE49-F238E27FC236}">
                  <a16:creationId xmlns:a16="http://schemas.microsoft.com/office/drawing/2014/main" id="{BFA49A93-4E49-46BA-9DBF-CAC5A7947DE0}"/>
                </a:ext>
              </a:extLst>
            </p:cNvPr>
            <p:cNvCxnSpPr/>
            <p:nvPr/>
          </p:nvCxnSpPr>
          <p:spPr>
            <a:xfrm flipH="1">
              <a:off x="8882743" y="1142623"/>
              <a:ext cx="457199" cy="0"/>
            </a:xfrm>
            <a:prstGeom prst="line">
              <a:avLst/>
            </a:prstGeom>
            <a:noFill/>
            <a:ln w="57150" cap="rnd" cmpd="sng" algn="ctr">
              <a:solidFill>
                <a:srgbClr val="B01513"/>
              </a:solidFill>
              <a:prstDash val="solid"/>
            </a:ln>
            <a:effectLst/>
          </p:spPr>
        </p:cxnSp>
        <p:cxnSp>
          <p:nvCxnSpPr>
            <p:cNvPr id="32" name="Gerader Verbinder 25">
              <a:extLst>
                <a:ext uri="{FF2B5EF4-FFF2-40B4-BE49-F238E27FC236}">
                  <a16:creationId xmlns:a16="http://schemas.microsoft.com/office/drawing/2014/main" id="{EE48C4AA-FFA6-4B9E-A863-241C2655A1C5}"/>
                </a:ext>
              </a:extLst>
            </p:cNvPr>
            <p:cNvCxnSpPr/>
            <p:nvPr/>
          </p:nvCxnSpPr>
          <p:spPr>
            <a:xfrm flipH="1">
              <a:off x="10664889" y="1142623"/>
              <a:ext cx="457199" cy="0"/>
            </a:xfrm>
            <a:prstGeom prst="line">
              <a:avLst/>
            </a:prstGeom>
            <a:noFill/>
            <a:ln w="57150" cap="rnd" cmpd="sng" algn="ctr">
              <a:solidFill>
                <a:srgbClr val="B01513"/>
              </a:solidFill>
              <a:prstDash val="solid"/>
            </a:ln>
            <a:effectLst/>
          </p:spPr>
        </p:cxnSp>
        <p:cxnSp>
          <p:nvCxnSpPr>
            <p:cNvPr id="33" name="Gerader Verbinder 26">
              <a:extLst>
                <a:ext uri="{FF2B5EF4-FFF2-40B4-BE49-F238E27FC236}">
                  <a16:creationId xmlns:a16="http://schemas.microsoft.com/office/drawing/2014/main" id="{EB6FFF5E-0AF3-490A-A1E6-FDC5FD64D06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9769668" y="1945055"/>
              <a:ext cx="457199" cy="0"/>
            </a:xfrm>
            <a:prstGeom prst="line">
              <a:avLst/>
            </a:prstGeom>
            <a:noFill/>
            <a:ln w="57150" cap="rnd" cmpd="sng" algn="ctr">
              <a:solidFill>
                <a:srgbClr val="B01513"/>
              </a:solidFill>
              <a:prstDash val="solid"/>
            </a:ln>
            <a:effectLst/>
          </p:spPr>
        </p:cxnSp>
        <p:sp>
          <p:nvSpPr>
            <p:cNvPr id="34" name="Ellipse 27">
              <a:extLst>
                <a:ext uri="{FF2B5EF4-FFF2-40B4-BE49-F238E27FC236}">
                  <a16:creationId xmlns:a16="http://schemas.microsoft.com/office/drawing/2014/main" id="{CB78D474-1E7F-4638-A2AE-FEEF7EC7BF98}"/>
                </a:ext>
              </a:extLst>
            </p:cNvPr>
            <p:cNvSpPr/>
            <p:nvPr/>
          </p:nvSpPr>
          <p:spPr>
            <a:xfrm>
              <a:off x="9507894" y="2210969"/>
              <a:ext cx="181430" cy="150845"/>
            </a:xfrm>
            <a:prstGeom prst="ellipse">
              <a:avLst/>
            </a:prstGeom>
            <a:solidFill>
              <a:sysClr val="window" lastClr="FFFFFF"/>
            </a:solidFill>
            <a:ln w="19050" cap="rnd" cmpd="sng" algn="ctr">
              <a:solidFill>
                <a:srgbClr val="B0151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Ellipse 28">
              <a:extLst>
                <a:ext uri="{FF2B5EF4-FFF2-40B4-BE49-F238E27FC236}">
                  <a16:creationId xmlns:a16="http://schemas.microsoft.com/office/drawing/2014/main" id="{A4EEF05F-0147-4807-A6F0-BF0FD009583B}"/>
                </a:ext>
              </a:extLst>
            </p:cNvPr>
            <p:cNvSpPr/>
            <p:nvPr/>
          </p:nvSpPr>
          <p:spPr>
            <a:xfrm>
              <a:off x="9893557" y="2214078"/>
              <a:ext cx="181430" cy="150845"/>
            </a:xfrm>
            <a:prstGeom prst="ellipse">
              <a:avLst/>
            </a:prstGeom>
            <a:solidFill>
              <a:sysClr val="window" lastClr="FFFFFF"/>
            </a:solidFill>
            <a:ln w="19050" cap="rnd" cmpd="sng" algn="ctr">
              <a:solidFill>
                <a:srgbClr val="B0151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Ellipse 29">
              <a:extLst>
                <a:ext uri="{FF2B5EF4-FFF2-40B4-BE49-F238E27FC236}">
                  <a16:creationId xmlns:a16="http://schemas.microsoft.com/office/drawing/2014/main" id="{287E796C-5BBF-4982-ACCF-9C76BC13D508}"/>
                </a:ext>
              </a:extLst>
            </p:cNvPr>
            <p:cNvSpPr/>
            <p:nvPr/>
          </p:nvSpPr>
          <p:spPr>
            <a:xfrm>
              <a:off x="10279226" y="2235847"/>
              <a:ext cx="181430" cy="150845"/>
            </a:xfrm>
            <a:prstGeom prst="ellipse">
              <a:avLst/>
            </a:prstGeom>
            <a:solidFill>
              <a:sysClr val="window" lastClr="FFFFFF"/>
            </a:solidFill>
            <a:ln w="19050" cap="rnd" cmpd="sng" algn="ctr">
              <a:solidFill>
                <a:srgbClr val="B0151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Rechteck 30">
              <a:extLst>
                <a:ext uri="{FF2B5EF4-FFF2-40B4-BE49-F238E27FC236}">
                  <a16:creationId xmlns:a16="http://schemas.microsoft.com/office/drawing/2014/main" id="{B9522150-936D-490C-9CB2-034DE16B89EC}"/>
                </a:ext>
              </a:extLst>
            </p:cNvPr>
            <p:cNvSpPr/>
            <p:nvPr/>
          </p:nvSpPr>
          <p:spPr>
            <a:xfrm>
              <a:off x="9549506" y="2473785"/>
              <a:ext cx="111825" cy="204483"/>
            </a:xfrm>
            <a:prstGeom prst="rect">
              <a:avLst/>
            </a:prstGeom>
            <a:solidFill>
              <a:sysClr val="window" lastClr="FFFFFF"/>
            </a:solidFill>
            <a:ln w="19050" cap="rnd" cmpd="sng" algn="ctr">
              <a:solidFill>
                <a:srgbClr val="B0151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Rechteck 31">
              <a:extLst>
                <a:ext uri="{FF2B5EF4-FFF2-40B4-BE49-F238E27FC236}">
                  <a16:creationId xmlns:a16="http://schemas.microsoft.com/office/drawing/2014/main" id="{3CCE3A43-F62D-4902-907D-7197755E2BEC}"/>
                </a:ext>
              </a:extLst>
            </p:cNvPr>
            <p:cNvSpPr/>
            <p:nvPr/>
          </p:nvSpPr>
          <p:spPr>
            <a:xfrm>
              <a:off x="9932063" y="2473785"/>
              <a:ext cx="111825" cy="204483"/>
            </a:xfrm>
            <a:prstGeom prst="rect">
              <a:avLst/>
            </a:prstGeom>
            <a:solidFill>
              <a:sysClr val="window" lastClr="FFFFFF"/>
            </a:solidFill>
            <a:ln w="19050" cap="rnd" cmpd="sng" algn="ctr">
              <a:solidFill>
                <a:srgbClr val="B0151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9" name="Rechteck 32">
              <a:extLst>
                <a:ext uri="{FF2B5EF4-FFF2-40B4-BE49-F238E27FC236}">
                  <a16:creationId xmlns:a16="http://schemas.microsoft.com/office/drawing/2014/main" id="{D97EB790-49C6-412A-932D-3D84D953CC06}"/>
                </a:ext>
              </a:extLst>
            </p:cNvPr>
            <p:cNvSpPr/>
            <p:nvPr/>
          </p:nvSpPr>
          <p:spPr>
            <a:xfrm>
              <a:off x="10333275" y="2473785"/>
              <a:ext cx="111825" cy="204483"/>
            </a:xfrm>
            <a:prstGeom prst="rect">
              <a:avLst/>
            </a:prstGeom>
            <a:solidFill>
              <a:sysClr val="window" lastClr="FFFFFF"/>
            </a:solidFill>
            <a:ln w="19050" cap="rnd" cmpd="sng" algn="ctr">
              <a:solidFill>
                <a:srgbClr val="B0151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0" name="Textfeld 33">
              <a:extLst>
                <a:ext uri="{FF2B5EF4-FFF2-40B4-BE49-F238E27FC236}">
                  <a16:creationId xmlns:a16="http://schemas.microsoft.com/office/drawing/2014/main" id="{D2ED0FFF-E064-44D8-9D20-89FD490A2E28}"/>
                </a:ext>
              </a:extLst>
            </p:cNvPr>
            <p:cNvSpPr txBox="1"/>
            <p:nvPr/>
          </p:nvSpPr>
          <p:spPr>
            <a:xfrm>
              <a:off x="9316357" y="389538"/>
              <a:ext cx="13249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Powerful 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Hardware</a:t>
              </a:r>
              <a:endPara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2796" y="5260797"/>
            <a:ext cx="1448341" cy="1366833"/>
          </a:xfrm>
          <a:prstGeom prst="rect">
            <a:avLst/>
          </a:prstGeom>
        </p:spPr>
      </p:pic>
      <p:sp>
        <p:nvSpPr>
          <p:cNvPr id="49" name="Textfeld 33">
            <a:extLst>
              <a:ext uri="{FF2B5EF4-FFF2-40B4-BE49-F238E27FC236}">
                <a16:creationId xmlns:a16="http://schemas.microsoft.com/office/drawing/2014/main" id="{D2ED0FFF-E064-44D8-9D20-89FD490A2E28}"/>
              </a:ext>
            </a:extLst>
          </p:cNvPr>
          <p:cNvSpPr txBox="1"/>
          <p:nvPr/>
        </p:nvSpPr>
        <p:spPr>
          <a:xfrm>
            <a:off x="4690518" y="1456858"/>
            <a:ext cx="145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Passionate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Team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7953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Alternate Process 6"/>
          <p:cNvSpPr/>
          <p:nvPr/>
        </p:nvSpPr>
        <p:spPr>
          <a:xfrm>
            <a:off x="594360" y="521208"/>
            <a:ext cx="9619488" cy="1659726"/>
          </a:xfrm>
          <a:prstGeom prst="flowChartAlternateProcess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32888" y="630936"/>
            <a:ext cx="742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Powerful Computing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Promising extendibility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Re-programmable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0" y="638855"/>
            <a:ext cx="1597284" cy="1424431"/>
          </a:xfrm>
          <a:prstGeom prst="rect">
            <a:avLst/>
          </a:prstGeom>
        </p:spPr>
      </p:pic>
      <p:sp>
        <p:nvSpPr>
          <p:cNvPr id="11" name="Flowchart: Alternate Process 10"/>
          <p:cNvSpPr/>
          <p:nvPr/>
        </p:nvSpPr>
        <p:spPr>
          <a:xfrm>
            <a:off x="637032" y="2557272"/>
            <a:ext cx="9619488" cy="1659726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32888" y="2733871"/>
            <a:ext cx="742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Eurorack</a:t>
            </a:r>
            <a:r>
              <a:rPr lang="en-US" dirty="0"/>
              <a:t> compatible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Rich-featured sound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sound effects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01" y="2625007"/>
            <a:ext cx="1798322" cy="1524256"/>
          </a:xfrm>
          <a:prstGeom prst="rect">
            <a:avLst/>
          </a:prstGeom>
        </p:spPr>
      </p:pic>
      <p:sp>
        <p:nvSpPr>
          <p:cNvPr id="22" name="Flowchart: Alternate Process 21"/>
          <p:cNvSpPr/>
          <p:nvPr/>
        </p:nvSpPr>
        <p:spPr>
          <a:xfrm>
            <a:off x="594360" y="4569434"/>
            <a:ext cx="9619488" cy="1659726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32888" y="4660633"/>
            <a:ext cx="7424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Affordable price with rich-featured functions and promising extendibility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796" y="5260797"/>
            <a:ext cx="1448341" cy="1366833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F5043706-D74A-4607-96D0-46FFBE7C9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804" y="4717259"/>
            <a:ext cx="1599500" cy="140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12" grpId="0"/>
      <p:bldP spid="22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712" y="3035808"/>
            <a:ext cx="7269479" cy="969264"/>
          </a:xfrm>
        </p:spPr>
        <p:txBody>
          <a:bodyPr>
            <a:normAutofit/>
          </a:bodyPr>
          <a:lstStyle/>
          <a:p>
            <a:r>
              <a:rPr lang="en-US" sz="3600" dirty="0"/>
              <a:t>MAKE Beautiful easy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218" y="2113197"/>
            <a:ext cx="2822693" cy="26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8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  <a:fontScheme name="Ion">
    <a:majorFont>
      <a:latin typeface="Century Gothic" panose="020B0502020202020204"/>
      <a:ea typeface=""/>
      <a:cs typeface=""/>
      <a:font script="Jpan" typeface="メイリオ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entury Gothic" panose="020B0502020202020204"/>
      <a:ea typeface=""/>
      <a:cs typeface=""/>
      <a:font script="Jpan" typeface="メイリオ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Ion">
    <a:fillStyleLst>
      <a:solidFill>
        <a:schemeClr val="phClr"/>
      </a:solidFill>
      <a:gradFill rotWithShape="1">
        <a:gsLst>
          <a:gs pos="0">
            <a:schemeClr val="phClr">
              <a:tint val="64000"/>
              <a:lumMod val="118000"/>
            </a:schemeClr>
          </a:gs>
          <a:gs pos="100000">
            <a:schemeClr val="phClr">
              <a:tint val="92000"/>
              <a:alpha val="100000"/>
              <a:lumMod val="110000"/>
            </a:schemeClr>
          </a:gs>
        </a:gsLst>
        <a:lin ang="5400000" scaled="0"/>
      </a:gradFill>
      <a:gradFill rotWithShape="1">
        <a:gsLst>
          <a:gs pos="0">
            <a:schemeClr val="phClr">
              <a:tint val="98000"/>
              <a:lumMod val="114000"/>
            </a:schemeClr>
          </a:gs>
          <a:gs pos="100000">
            <a:schemeClr val="phClr">
              <a:shade val="90000"/>
              <a:lumMod val="84000"/>
            </a:schemeClr>
          </a:gs>
        </a:gsLst>
        <a:lin ang="5400000" scaled="0"/>
      </a:gradFill>
    </a:fillStyleLst>
    <a:lnStyleLst>
      <a:ln w="9525" cap="rnd" cmpd="sng" algn="ctr">
        <a:solidFill>
          <a:schemeClr val="phClr"/>
        </a:solidFill>
        <a:prstDash val="solid"/>
      </a:ln>
      <a:ln w="19050" cap="rnd" cmpd="sng" algn="ctr">
        <a:solidFill>
          <a:schemeClr val="phClr"/>
        </a:solidFill>
        <a:prstDash val="solid"/>
      </a:ln>
      <a:ln w="28575" cap="rnd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7000"/>
              <a:hueMod val="88000"/>
              <a:satMod val="130000"/>
              <a:lumMod val="124000"/>
            </a:schemeClr>
          </a:gs>
          <a:gs pos="100000">
            <a:schemeClr val="phClr">
              <a:tint val="96000"/>
              <a:shade val="88000"/>
              <a:hueMod val="108000"/>
              <a:satMod val="164000"/>
              <a:lumMod val="76000"/>
            </a:schemeClr>
          </a:gs>
        </a:gsLst>
        <a:path path="circle">
          <a:fillToRect l="45000" t="65000" r="125000" b="10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69000"/>
              <a:hueMod val="108000"/>
              <a:satMod val="164000"/>
              <a:lumMod val="74000"/>
            </a:schemeClr>
            <a:schemeClr val="phClr">
              <a:tint val="96000"/>
              <a:hueMod val="88000"/>
              <a:satMod val="140000"/>
              <a:lumMod val="132000"/>
            </a:schemeClr>
          </a:duotone>
        </a:blip>
        <a:stretch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44</Words>
  <Application>Microsoft Office PowerPoint</Application>
  <PresentationFormat>Breitbild</PresentationFormat>
  <Paragraphs>22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Century Gothic</vt:lpstr>
      <vt:lpstr>Wingdings 3</vt:lpstr>
      <vt:lpstr>Ion</vt:lpstr>
      <vt:lpstr>MySynth Effects Module </vt:lpstr>
      <vt:lpstr>PowerPoint-Präsentation</vt:lpstr>
      <vt:lpstr>PowerPoint-Präsentation</vt:lpstr>
      <vt:lpstr>PowerPoint-Präsentation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MySynth</dc:title>
  <dc:creator>Wang, Zhi A</dc:creator>
  <cp:keywords>CTPClassification=CTP_NT</cp:keywords>
  <cp:lastModifiedBy>Daniel Thomer</cp:lastModifiedBy>
  <cp:revision>17</cp:revision>
  <dcterms:created xsi:type="dcterms:W3CDTF">2019-01-27T18:32:29Z</dcterms:created>
  <dcterms:modified xsi:type="dcterms:W3CDTF">2019-01-28T12:31:08Z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e57c5f69-07a4-40bf-92d1-e9a0ee5ab71a</vt:lpwstr>
  </property>
  <property fmtid="{D5CDD505-2E9C-101B-9397-08002B2CF9AE}" pid="3" name="CTP_TimeStamp">
    <vt:lpwstr>2019-01-27 19:42:47Z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