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091-CD45-492D-8125-9C1F36B2D33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59D-4492-450F-8BA4-09C0E92E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091-CD45-492D-8125-9C1F36B2D33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59D-4492-450F-8BA4-09C0E92E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3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091-CD45-492D-8125-9C1F36B2D33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59D-4492-450F-8BA4-09C0E92E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091-CD45-492D-8125-9C1F36B2D33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59D-4492-450F-8BA4-09C0E92EA3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583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091-CD45-492D-8125-9C1F36B2D33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59D-4492-450F-8BA4-09C0E92E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01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091-CD45-492D-8125-9C1F36B2D33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59D-4492-450F-8BA4-09C0E92E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091-CD45-492D-8125-9C1F36B2D33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59D-4492-450F-8BA4-09C0E92E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82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091-CD45-492D-8125-9C1F36B2D33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59D-4492-450F-8BA4-09C0E92E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11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091-CD45-492D-8125-9C1F36B2D33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59D-4492-450F-8BA4-09C0E92E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5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091-CD45-492D-8125-9C1F36B2D33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59D-4492-450F-8BA4-09C0E92E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5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091-CD45-492D-8125-9C1F36B2D33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59D-4492-450F-8BA4-09C0E92E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0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091-CD45-492D-8125-9C1F36B2D33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59D-4492-450F-8BA4-09C0E92E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091-CD45-492D-8125-9C1F36B2D33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59D-4492-450F-8BA4-09C0E92E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0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091-CD45-492D-8125-9C1F36B2D33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59D-4492-450F-8BA4-09C0E92E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0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091-CD45-492D-8125-9C1F36B2D33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59D-4492-450F-8BA4-09C0E92E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0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091-CD45-492D-8125-9C1F36B2D33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59D-4492-450F-8BA4-09C0E92E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1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7091-CD45-492D-8125-9C1F36B2D33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59D-4492-450F-8BA4-09C0E92E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4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73A7091-CD45-492D-8125-9C1F36B2D33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F4B559D-4492-450F-8BA4-09C0E92E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3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0021"/>
            <a:ext cx="9144000" cy="2315688"/>
          </a:xfrm>
        </p:spPr>
        <p:txBody>
          <a:bodyPr>
            <a:normAutofit fontScale="90000"/>
          </a:bodyPr>
          <a:lstStyle/>
          <a:p>
            <a:r>
              <a:rPr lang="fi-FI" dirty="0" err="1" smtClean="0"/>
              <a:t>MySynth</a:t>
            </a:r>
            <a:r>
              <a:rPr lang="fi-FI" dirty="0" smtClean="0"/>
              <a:t/>
            </a:r>
            <a:br>
              <a:rPr lang="fi-FI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173239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Final</a:t>
            </a:r>
            <a:r>
              <a:rPr lang="fi-FI" sz="4800" dirty="0" smtClean="0"/>
              <a:t> </a:t>
            </a:r>
            <a:r>
              <a:rPr lang="en-US" sz="4800" dirty="0" smtClean="0"/>
              <a:t>prototype</a:t>
            </a:r>
            <a:r>
              <a:rPr lang="fi-FI" sz="4800" dirty="0" smtClean="0"/>
              <a:t> </a:t>
            </a:r>
            <a:r>
              <a:rPr lang="fi-FI" sz="4800" dirty="0" err="1" smtClean="0"/>
              <a:t>demonstration</a:t>
            </a:r>
            <a:r>
              <a:rPr lang="fi-FI" sz="4800" dirty="0" smtClean="0"/>
              <a:t> </a:t>
            </a:r>
            <a:r>
              <a:rPr lang="fi-FI" sz="4800" dirty="0" err="1" smtClean="0"/>
              <a:t>audio</a:t>
            </a:r>
            <a:r>
              <a:rPr lang="fi-FI" sz="4800" dirty="0" smtClean="0"/>
              <a:t> </a:t>
            </a:r>
            <a:r>
              <a:rPr lang="fi-FI" sz="4800" dirty="0" err="1" smtClean="0"/>
              <a:t>effects</a:t>
            </a:r>
            <a:r>
              <a:rPr lang="fi-FI" sz="4800" dirty="0" smtClean="0"/>
              <a:t> </a:t>
            </a:r>
            <a:r>
              <a:rPr lang="fi-FI" sz="4800" dirty="0" err="1" smtClean="0"/>
              <a:t>module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42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history</a:t>
            </a:r>
            <a:r>
              <a:rPr lang="fi-FI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20000" y="1484243"/>
            <a:ext cx="5025216" cy="1020832"/>
          </a:xfrm>
        </p:spPr>
        <p:txBody>
          <a:bodyPr>
            <a:normAutofit/>
          </a:bodyPr>
          <a:lstStyle/>
          <a:p>
            <a:r>
              <a:rPr lang="fi-FI" sz="3200" dirty="0" err="1" smtClean="0"/>
              <a:t>First</a:t>
            </a:r>
            <a:r>
              <a:rPr lang="fi-FI" sz="3200" dirty="0" smtClean="0"/>
              <a:t> idea: ARM </a:t>
            </a:r>
            <a:r>
              <a:rPr lang="fi-FI" sz="3200" dirty="0" err="1" smtClean="0"/>
              <a:t>Cortex</a:t>
            </a:r>
            <a:r>
              <a:rPr lang="fi-FI" sz="3200" dirty="0" smtClean="0"/>
              <a:t>-M MCU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 smtClean="0"/>
              <a:t>To </a:t>
            </a:r>
            <a:r>
              <a:rPr lang="fi-FI" dirty="0" err="1" smtClean="0"/>
              <a:t>slow</a:t>
            </a:r>
            <a:r>
              <a:rPr lang="fi-FI" dirty="0" smtClean="0"/>
              <a:t> CPU</a:t>
            </a:r>
          </a:p>
          <a:p>
            <a:r>
              <a:rPr lang="fi-FI" dirty="0" smtClean="0"/>
              <a:t>No </a:t>
            </a:r>
            <a:r>
              <a:rPr lang="fi-FI" dirty="0" err="1" smtClean="0"/>
              <a:t>audio</a:t>
            </a:r>
            <a:r>
              <a:rPr lang="fi-FI" dirty="0" smtClean="0"/>
              <a:t> </a:t>
            </a:r>
            <a:r>
              <a:rPr lang="fi-FI" dirty="0" err="1" smtClean="0"/>
              <a:t>processing</a:t>
            </a:r>
            <a:r>
              <a:rPr lang="fi-FI" dirty="0" smtClean="0"/>
              <a:t> </a:t>
            </a:r>
            <a:r>
              <a:rPr lang="fi-FI" dirty="0" err="1" smtClean="0"/>
              <a:t>libraries</a:t>
            </a:r>
            <a:endParaRPr lang="fi-FI" dirty="0" smtClean="0"/>
          </a:p>
          <a:p>
            <a:r>
              <a:rPr lang="fi-FI" dirty="0" err="1" smtClean="0"/>
              <a:t>Complex</a:t>
            </a:r>
            <a:r>
              <a:rPr lang="fi-FI" dirty="0" smtClean="0"/>
              <a:t> to </a:t>
            </a:r>
            <a:r>
              <a:rPr lang="fi-FI" dirty="0" err="1" smtClean="0"/>
              <a:t>develop</a:t>
            </a:r>
            <a:r>
              <a:rPr lang="fi-FI" dirty="0" smtClean="0"/>
              <a:t> and </a:t>
            </a:r>
            <a:r>
              <a:rPr lang="fi-FI" dirty="0" err="1" smtClean="0"/>
              <a:t>debug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19840" y="1484243"/>
            <a:ext cx="5035548" cy="1020832"/>
          </a:xfrm>
        </p:spPr>
        <p:txBody>
          <a:bodyPr>
            <a:normAutofit/>
          </a:bodyPr>
          <a:lstStyle/>
          <a:p>
            <a:r>
              <a:rPr lang="fi-FI" sz="3200" dirty="0" err="1" smtClean="0"/>
              <a:t>Final</a:t>
            </a:r>
            <a:r>
              <a:rPr lang="fi-FI" sz="3200" dirty="0" smtClean="0"/>
              <a:t> idea: </a:t>
            </a:r>
            <a:r>
              <a:rPr lang="fi-FI" sz="3200" dirty="0" err="1" smtClean="0"/>
              <a:t>Raspbery</a:t>
            </a:r>
            <a:r>
              <a:rPr lang="fi-FI" sz="3200" dirty="0" smtClean="0"/>
              <a:t> P and Linux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i-FI" dirty="0" smtClean="0"/>
              <a:t>”</a:t>
            </a:r>
            <a:r>
              <a:rPr lang="fi-FI" dirty="0" err="1" smtClean="0"/>
              <a:t>Powerfull</a:t>
            </a:r>
            <a:r>
              <a:rPr lang="fi-FI" dirty="0" smtClean="0"/>
              <a:t>” CPU</a:t>
            </a:r>
          </a:p>
          <a:p>
            <a:r>
              <a:rPr lang="fi-FI" dirty="0" err="1" smtClean="0"/>
              <a:t>Well</a:t>
            </a:r>
            <a:r>
              <a:rPr lang="fi-FI" dirty="0" smtClean="0"/>
              <a:t> </a:t>
            </a:r>
            <a:r>
              <a:rPr lang="fi-FI" dirty="0" err="1" smtClean="0"/>
              <a:t>documented</a:t>
            </a:r>
            <a:r>
              <a:rPr lang="fi-FI" dirty="0" smtClean="0"/>
              <a:t> open </a:t>
            </a:r>
            <a:r>
              <a:rPr lang="fi-FI" dirty="0" err="1" smtClean="0"/>
              <a:t>source</a:t>
            </a:r>
            <a:r>
              <a:rPr lang="fi-FI" dirty="0" smtClean="0"/>
              <a:t> </a:t>
            </a:r>
            <a:r>
              <a:rPr lang="fi-FI" dirty="0" err="1" smtClean="0"/>
              <a:t>audio</a:t>
            </a:r>
            <a:r>
              <a:rPr lang="fi-FI" dirty="0" smtClean="0"/>
              <a:t> </a:t>
            </a:r>
            <a:r>
              <a:rPr lang="fi-FI" dirty="0" err="1" smtClean="0"/>
              <a:t>libraries</a:t>
            </a:r>
            <a:endParaRPr lang="fi-FI" dirty="0" smtClean="0"/>
          </a:p>
          <a:p>
            <a:r>
              <a:rPr lang="fi-FI" dirty="0" err="1" smtClean="0"/>
              <a:t>Use</a:t>
            </a:r>
            <a:r>
              <a:rPr lang="fi-FI" dirty="0" smtClean="0"/>
              <a:t> ALSA and </a:t>
            </a:r>
            <a:r>
              <a:rPr lang="fi-FI" dirty="0" err="1" smtClean="0"/>
              <a:t>PulseAudio</a:t>
            </a:r>
            <a:r>
              <a:rPr lang="fi-FI" dirty="0" smtClean="0"/>
              <a:t> to </a:t>
            </a:r>
            <a:r>
              <a:rPr lang="fi-FI" dirty="0" err="1" smtClean="0"/>
              <a:t>abstract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audio</a:t>
            </a:r>
            <a:r>
              <a:rPr lang="fi-FI" dirty="0" smtClean="0"/>
              <a:t>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3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fi-FI" dirty="0" err="1" smtClean="0"/>
              <a:t>Implementation</a:t>
            </a:r>
            <a:r>
              <a:rPr lang="fi-FI" dirty="0" smtClean="0"/>
              <a:t> </a:t>
            </a:r>
            <a:r>
              <a:rPr lang="fi-FI" dirty="0" err="1" smtClean="0"/>
              <a:t>details</a:t>
            </a:r>
            <a:r>
              <a:rPr lang="fi-FI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481"/>
            <a:ext cx="10515599" cy="4603482"/>
          </a:xfrm>
        </p:spPr>
        <p:txBody>
          <a:bodyPr/>
          <a:lstStyle/>
          <a:p>
            <a:r>
              <a:rPr lang="fi-FI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ALSA (</a:t>
            </a:r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Advanced Linux Sound 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Architecture</a:t>
            </a:r>
            <a:r>
              <a:rPr lang="fi-FI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fi-FI" u="sng" dirty="0" smtClean="0"/>
              <a:t/>
            </a:r>
            <a:br>
              <a:rPr lang="fi-FI" u="sng" dirty="0" smtClean="0"/>
            </a:br>
            <a:r>
              <a:rPr lang="fi-FI" dirty="0" err="1" smtClean="0"/>
              <a:t>Allows</a:t>
            </a:r>
            <a:r>
              <a:rPr lang="fi-FI" dirty="0" smtClean="0"/>
              <a:t> to </a:t>
            </a:r>
            <a:r>
              <a:rPr lang="fi-FI" dirty="0" err="1" smtClean="0"/>
              <a:t>abstarct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audio</a:t>
            </a:r>
            <a:r>
              <a:rPr lang="fi-FI" dirty="0" smtClean="0"/>
              <a:t> hardware. </a:t>
            </a:r>
            <a:r>
              <a:rPr lang="fi-FI" dirty="0" err="1" smtClean="0"/>
              <a:t>Module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works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any</a:t>
            </a:r>
            <a:r>
              <a:rPr lang="fi-FI" dirty="0" smtClean="0"/>
              <a:t> </a:t>
            </a:r>
            <a:r>
              <a:rPr lang="fi-FI" dirty="0" err="1" smtClean="0"/>
              <a:t>soundcard</a:t>
            </a:r>
            <a:r>
              <a:rPr lang="fi-FI" dirty="0" smtClean="0"/>
              <a:t>, </a:t>
            </a:r>
            <a:r>
              <a:rPr lang="fi-FI" dirty="0" err="1" smtClean="0"/>
              <a:t>if</a:t>
            </a:r>
            <a:r>
              <a:rPr lang="fi-FI" dirty="0" smtClean="0"/>
              <a:t> it </a:t>
            </a:r>
            <a:r>
              <a:rPr lang="fi-FI" dirty="0" err="1" smtClean="0"/>
              <a:t>has</a:t>
            </a:r>
            <a:r>
              <a:rPr lang="fi-FI" dirty="0" smtClean="0"/>
              <a:t> Linux </a:t>
            </a:r>
            <a:r>
              <a:rPr lang="fi-FI" dirty="0" err="1" smtClean="0"/>
              <a:t>driver</a:t>
            </a:r>
            <a:r>
              <a:rPr lang="fi-FI" dirty="0" smtClean="0"/>
              <a:t>.</a:t>
            </a:r>
            <a:br>
              <a:rPr lang="fi-FI" dirty="0" smtClean="0"/>
            </a:br>
            <a:endParaRPr lang="fi-FI" dirty="0" smtClean="0"/>
          </a:p>
          <a:p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Synthesis </a:t>
            </a:r>
            <a:r>
              <a:rPr lang="en-US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ToolKit</a:t>
            </a:r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C++ (STK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https://ccrma.stanford.edu/software/stk/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Open source audio processing library, well documented, very easy to integrate to the project as Linux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2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fi-FI" dirty="0" err="1" smtClean="0"/>
              <a:t>Effect</a:t>
            </a:r>
            <a:r>
              <a:rPr lang="fi-FI" dirty="0" smtClean="0"/>
              <a:t> </a:t>
            </a:r>
            <a:r>
              <a:rPr lang="fi-FI" dirty="0" err="1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Frequency filters </a:t>
            </a:r>
            <a:r>
              <a:rPr lang="en-US" dirty="0" smtClean="0"/>
              <a:t>(three </a:t>
            </a:r>
            <a:r>
              <a:rPr lang="en-US" dirty="0"/>
              <a:t>low-pass filters, two band-pass filters and one high-pass filter</a:t>
            </a:r>
            <a:r>
              <a:rPr lang="en-US" dirty="0" smtClean="0"/>
              <a:t>).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Delay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blocks </a:t>
            </a:r>
            <a:r>
              <a:rPr lang="en-US" dirty="0" smtClean="0"/>
              <a:t>("</a:t>
            </a:r>
            <a:r>
              <a:rPr lang="en-US" dirty="0"/>
              <a:t>echo" effect</a:t>
            </a:r>
            <a:r>
              <a:rPr lang="en-US" dirty="0" smtClean="0"/>
              <a:t>).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Modulators</a:t>
            </a:r>
            <a:r>
              <a:rPr lang="en-US" dirty="0"/>
              <a:t> </a:t>
            </a:r>
            <a:r>
              <a:rPr lang="en-US" dirty="0" smtClean="0"/>
              <a:t>(one </a:t>
            </a:r>
            <a:r>
              <a:rPr lang="en-US" dirty="0"/>
              <a:t>"vibrato" effect which multiply incoming audio signal and sinusoidal wave)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Non-linear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blocks </a:t>
            </a:r>
            <a:r>
              <a:rPr lang="en-US" dirty="0" smtClean="0"/>
              <a:t>("</a:t>
            </a:r>
            <a:r>
              <a:rPr lang="en-US" dirty="0"/>
              <a:t>distortion" </a:t>
            </a:r>
            <a:r>
              <a:rPr lang="en-US" dirty="0" smtClean="0"/>
              <a:t>effect)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By combining this 4 basic </a:t>
            </a:r>
            <a:r>
              <a:rPr lang="en-US" dirty="0"/>
              <a:t>blocks </a:t>
            </a:r>
            <a:r>
              <a:rPr lang="en-US" dirty="0" smtClean="0"/>
              <a:t>every effect can be implemented, we </a:t>
            </a:r>
            <a:r>
              <a:rPr lang="en-US" dirty="0"/>
              <a:t>can have in real synthesizer. </a:t>
            </a:r>
            <a:r>
              <a:rPr lang="en-US" dirty="0" smtClean="0"/>
              <a:t>Here we </a:t>
            </a:r>
            <a:r>
              <a:rPr lang="en-US" dirty="0"/>
              <a:t>demonstrate that our program is capable of doing everything what </a:t>
            </a:r>
            <a:r>
              <a:rPr lang="en-US" dirty="0" smtClean="0"/>
              <a:t>is may be </a:t>
            </a:r>
            <a:r>
              <a:rPr lang="en-US" dirty="0"/>
              <a:t>required by end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5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https://github.com/AlekseiGimbitskii/MySynth_ELT-23056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/>
              <a:t>audio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in C++</a:t>
            </a:r>
          </a:p>
          <a:p>
            <a:r>
              <a:rPr lang="fi-FI" dirty="0" err="1" smtClean="0"/>
              <a:t>Use</a:t>
            </a:r>
            <a:r>
              <a:rPr lang="fi-FI" dirty="0" smtClean="0"/>
              <a:t> Linux ALSA</a:t>
            </a:r>
          </a:p>
          <a:p>
            <a:r>
              <a:rPr lang="fi-FI" dirty="0" err="1" smtClean="0"/>
              <a:t>Utilize</a:t>
            </a:r>
            <a:r>
              <a:rPr lang="fi-FI" dirty="0" smtClean="0"/>
              <a:t> STK </a:t>
            </a:r>
            <a:r>
              <a:rPr lang="fi-FI" dirty="0" err="1" smtClean="0"/>
              <a:t>library</a:t>
            </a:r>
            <a:r>
              <a:rPr lang="fi-FI" dirty="0" smtClean="0"/>
              <a:t> (open </a:t>
            </a:r>
            <a:r>
              <a:rPr lang="fi-FI" dirty="0" err="1" smtClean="0"/>
              <a:t>source</a:t>
            </a:r>
            <a:r>
              <a:rPr lang="fi-FI" dirty="0" smtClean="0"/>
              <a:t> </a:t>
            </a:r>
            <a:r>
              <a:rPr lang="fi-FI" dirty="0" err="1" smtClean="0"/>
              <a:t>audio</a:t>
            </a:r>
            <a:r>
              <a:rPr lang="fi-FI" dirty="0" smtClean="0"/>
              <a:t> </a:t>
            </a:r>
            <a:r>
              <a:rPr lang="fi-FI" dirty="0" err="1" smtClean="0"/>
              <a:t>processing</a:t>
            </a:r>
            <a:r>
              <a:rPr lang="fi-FI" dirty="0" smtClean="0"/>
              <a:t> </a:t>
            </a:r>
            <a:r>
              <a:rPr lang="fi-FI" dirty="0" err="1" smtClean="0"/>
              <a:t>library</a:t>
            </a:r>
            <a:r>
              <a:rPr lang="fi-FI" dirty="0" smtClean="0"/>
              <a:t>)</a:t>
            </a:r>
          </a:p>
          <a:p>
            <a:r>
              <a:rPr lang="fi-FI" dirty="0" err="1"/>
              <a:t>R</a:t>
            </a:r>
            <a:r>
              <a:rPr lang="fi-FI" dirty="0" err="1" smtClean="0"/>
              <a:t>un</a:t>
            </a:r>
            <a:r>
              <a:rPr lang="fi-FI" dirty="0" smtClean="0"/>
              <a:t> Python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C/C++ </a:t>
            </a:r>
            <a:r>
              <a:rPr lang="fi-FI" dirty="0" err="1" smtClean="0"/>
              <a:t>program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If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curious</a:t>
            </a:r>
            <a:r>
              <a:rPr lang="fi-FI" dirty="0" smtClean="0"/>
              <a:t> of </a:t>
            </a:r>
            <a:r>
              <a:rPr lang="fi-FI" dirty="0" err="1" smtClean="0"/>
              <a:t>something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list</a:t>
            </a:r>
            <a:r>
              <a:rPr lang="fi-FI" dirty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need</a:t>
            </a:r>
            <a:r>
              <a:rPr lang="fi-FI" dirty="0" smtClean="0"/>
              <a:t> to </a:t>
            </a:r>
            <a:r>
              <a:rPr lang="fi-FI" dirty="0" err="1" smtClean="0"/>
              <a:t>do</a:t>
            </a:r>
            <a:r>
              <a:rPr lang="fi-FI" dirty="0" smtClean="0"/>
              <a:t> it in </a:t>
            </a:r>
            <a:r>
              <a:rPr lang="fi-FI" dirty="0" err="1" smtClean="0"/>
              <a:t>future</a:t>
            </a:r>
            <a:r>
              <a:rPr lang="fi-FI" dirty="0" smtClean="0"/>
              <a:t>, </a:t>
            </a:r>
            <a:r>
              <a:rPr lang="fi-FI" dirty="0" err="1" smtClean="0"/>
              <a:t>feel</a:t>
            </a:r>
            <a:r>
              <a:rPr lang="fi-FI" dirty="0" smtClean="0"/>
              <a:t> </a:t>
            </a:r>
            <a:r>
              <a:rPr lang="fi-FI" dirty="0" err="1" smtClean="0"/>
              <a:t>free</a:t>
            </a:r>
            <a:r>
              <a:rPr lang="fi-FI" dirty="0" smtClean="0"/>
              <a:t> to </a:t>
            </a:r>
            <a:r>
              <a:rPr lang="fi-FI" dirty="0" err="1" smtClean="0"/>
              <a:t>visit</a:t>
            </a:r>
            <a:r>
              <a:rPr lang="fi-FI" dirty="0" smtClean="0"/>
              <a:t> </a:t>
            </a:r>
            <a:r>
              <a:rPr lang="fi-FI" dirty="0" err="1" smtClean="0"/>
              <a:t>our</a:t>
            </a:r>
            <a:r>
              <a:rPr lang="fi-FI" dirty="0" smtClean="0"/>
              <a:t> GitHub </a:t>
            </a:r>
            <a:r>
              <a:rPr lang="fi-FI" dirty="0" err="1" smtClean="0"/>
              <a:t>repository</a:t>
            </a:r>
            <a:r>
              <a:rPr lang="fi-FI" dirty="0" smtClean="0"/>
              <a:t> and </a:t>
            </a:r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our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as </a:t>
            </a:r>
            <a:r>
              <a:rPr lang="fi-FI" dirty="0" err="1" smtClean="0"/>
              <a:t>refercence</a:t>
            </a:r>
            <a:r>
              <a:rPr lang="fi-FI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2684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56</TotalTime>
  <Words>172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MySynth </vt:lpstr>
      <vt:lpstr>Some history.</vt:lpstr>
      <vt:lpstr>Implementation details.</vt:lpstr>
      <vt:lpstr>Effect list</vt:lpstr>
      <vt:lpstr>https://github.com/AlekseiGimbitskii/MySynth_ELT-23056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MySynth</dc:title>
  <dc:creator>Aleksei Gimbitskii</dc:creator>
  <cp:lastModifiedBy>Aleksei Gimbitskii</cp:lastModifiedBy>
  <cp:revision>14</cp:revision>
  <dcterms:created xsi:type="dcterms:W3CDTF">2019-04-22T18:30:23Z</dcterms:created>
  <dcterms:modified xsi:type="dcterms:W3CDTF">2019-04-22T19:28:11Z</dcterms:modified>
</cp:coreProperties>
</file>