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C154B-75B3-4732-84F7-8B44740C43ED}" v="1" dt="2019-04-24T07:12: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Thomer" userId="c78293cb-7b6c-49c0-938b-0864d922de7b" providerId="ADAL" clId="{5BDC154B-75B3-4732-84F7-8B44740C43ED}"/>
    <pc:docChg chg="modSld">
      <pc:chgData name="Daniel Thomer" userId="c78293cb-7b6c-49c0-938b-0864d922de7b" providerId="ADAL" clId="{5BDC154B-75B3-4732-84F7-8B44740C43ED}" dt="2019-04-24T07:12:13.005" v="0" actId="20577"/>
      <pc:docMkLst>
        <pc:docMk/>
      </pc:docMkLst>
      <pc:sldChg chg="modSp">
        <pc:chgData name="Daniel Thomer" userId="c78293cb-7b6c-49c0-938b-0864d922de7b" providerId="ADAL" clId="{5BDC154B-75B3-4732-84F7-8B44740C43ED}" dt="2019-04-24T07:12:13.005" v="0" actId="20577"/>
        <pc:sldMkLst>
          <pc:docMk/>
          <pc:sldMk cId="2798734744" sldId="257"/>
        </pc:sldMkLst>
        <pc:spChg chg="mod">
          <ac:chgData name="Daniel Thomer" userId="c78293cb-7b6c-49c0-938b-0864d922de7b" providerId="ADAL" clId="{5BDC154B-75B3-4732-84F7-8B44740C43ED}" dt="2019-04-24T07:12:13.005" v="0" actId="20577"/>
          <ac:spMkLst>
            <pc:docMk/>
            <pc:sldMk cId="2798734744" sldId="257"/>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73A7091-CD45-492D-8125-9C1F36B2D33F}" type="datetimeFigureOut">
              <a:rPr lang="en-US" smtClean="0"/>
              <a:t>24-Apr-19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12910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3A7091-CD45-492D-8125-9C1F36B2D33F}"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116833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3A7091-CD45-492D-8125-9C1F36B2D33F}"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1389309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3A7091-CD45-492D-8125-9C1F36B2D33F}"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B559D-4492-450F-8BA4-09C0E92EA3DB}" type="slidenum">
              <a:rPr lang="en-US" smtClean="0"/>
              <a:t>‹Nr.›</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5832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3A7091-CD45-492D-8125-9C1F36B2D33F}"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4217701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73A7091-CD45-492D-8125-9C1F36B2D33F}" type="datetimeFigureOut">
              <a:rPr lang="en-US" smtClean="0"/>
              <a:t>24-Apr-19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85997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73A7091-CD45-492D-8125-9C1F36B2D33F}" type="datetimeFigureOut">
              <a:rPr lang="en-US" smtClean="0"/>
              <a:t>24-Apr-19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1738682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A7091-CD45-492D-8125-9C1F36B2D33F}"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1814411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A7091-CD45-492D-8125-9C1F36B2D33F}"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368135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A7091-CD45-492D-8125-9C1F36B2D33F}"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375475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3A7091-CD45-492D-8125-9C1F36B2D33F}" type="datetimeFigureOut">
              <a:rPr lang="en-US" smtClean="0"/>
              <a:t>24-Apr-19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116370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A7091-CD45-492D-8125-9C1F36B2D33F}"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148728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A7091-CD45-492D-8125-9C1F36B2D33F}" type="datetimeFigureOut">
              <a:rPr lang="en-US" smtClean="0"/>
              <a:t>24-Apr-19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81950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A7091-CD45-492D-8125-9C1F36B2D33F}" type="datetimeFigureOut">
              <a:rPr lang="en-US" smtClean="0"/>
              <a:t>24-Apr-19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288720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A7091-CD45-492D-8125-9C1F36B2D33F}" type="datetimeFigureOut">
              <a:rPr lang="en-US" smtClean="0"/>
              <a:t>24-Apr-19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206370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3A7091-CD45-492D-8125-9C1F36B2D33F}"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72551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3A7091-CD45-492D-8125-9C1F36B2D33F}" type="datetimeFigureOut">
              <a:rPr lang="en-US" smtClean="0"/>
              <a:t>24-Apr-19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B559D-4492-450F-8BA4-09C0E92EA3DB}" type="slidenum">
              <a:rPr lang="en-US" smtClean="0"/>
              <a:t>‹Nr.›</a:t>
            </a:fld>
            <a:endParaRPr lang="en-US"/>
          </a:p>
        </p:txBody>
      </p:sp>
    </p:spTree>
    <p:extLst>
      <p:ext uri="{BB962C8B-B14F-4D97-AF65-F5344CB8AC3E}">
        <p14:creationId xmlns:p14="http://schemas.microsoft.com/office/powerpoint/2010/main" val="396994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73A7091-CD45-492D-8125-9C1F36B2D33F}" type="datetimeFigureOut">
              <a:rPr lang="en-US" smtClean="0"/>
              <a:t>24-Apr-19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F4B559D-4492-450F-8BA4-09C0E92EA3DB}" type="slidenum">
              <a:rPr lang="en-US" smtClean="0"/>
              <a:t>‹Nr.›</a:t>
            </a:fld>
            <a:endParaRPr lang="en-US"/>
          </a:p>
        </p:txBody>
      </p:sp>
    </p:spTree>
    <p:extLst>
      <p:ext uri="{BB962C8B-B14F-4D97-AF65-F5344CB8AC3E}">
        <p14:creationId xmlns:p14="http://schemas.microsoft.com/office/powerpoint/2010/main" val="377912364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0021"/>
            <a:ext cx="9144000" cy="2315688"/>
          </a:xfrm>
        </p:spPr>
        <p:txBody>
          <a:bodyPr>
            <a:normAutofit fontScale="90000"/>
          </a:bodyPr>
          <a:lstStyle/>
          <a:p>
            <a:r>
              <a:rPr lang="fi-FI" dirty="0" err="1"/>
              <a:t>MySynth</a:t>
            </a:r>
            <a:br>
              <a:rPr lang="fi-FI" dirty="0"/>
            </a:br>
            <a:endParaRPr lang="en-US" dirty="0"/>
          </a:p>
        </p:txBody>
      </p:sp>
      <p:sp>
        <p:nvSpPr>
          <p:cNvPr id="3" name="Subtitle 2"/>
          <p:cNvSpPr>
            <a:spLocks noGrp="1"/>
          </p:cNvSpPr>
          <p:nvPr>
            <p:ph type="subTitle" idx="1"/>
          </p:nvPr>
        </p:nvSpPr>
        <p:spPr>
          <a:xfrm>
            <a:off x="2209799" y="3694375"/>
            <a:ext cx="9144000" cy="1732390"/>
          </a:xfrm>
        </p:spPr>
        <p:txBody>
          <a:bodyPr>
            <a:normAutofit/>
          </a:bodyPr>
          <a:lstStyle/>
          <a:p>
            <a:r>
              <a:rPr lang="en-US" sz="4800" dirty="0"/>
              <a:t>Final</a:t>
            </a:r>
            <a:r>
              <a:rPr lang="fi-FI" sz="4800" dirty="0"/>
              <a:t> </a:t>
            </a:r>
            <a:r>
              <a:rPr lang="en-US" sz="4800" dirty="0"/>
              <a:t>prototype</a:t>
            </a:r>
            <a:r>
              <a:rPr lang="fi-FI" sz="4800" dirty="0"/>
              <a:t> </a:t>
            </a:r>
            <a:r>
              <a:rPr lang="fi-FI" sz="4800" dirty="0" err="1"/>
              <a:t>demonstration</a:t>
            </a:r>
            <a:r>
              <a:rPr lang="fi-FI" sz="4800" dirty="0"/>
              <a:t> </a:t>
            </a:r>
            <a:r>
              <a:rPr lang="fi-FI" sz="4800" dirty="0" err="1"/>
              <a:t>audio</a:t>
            </a:r>
            <a:r>
              <a:rPr lang="fi-FI" sz="4800" dirty="0"/>
              <a:t> </a:t>
            </a:r>
            <a:r>
              <a:rPr lang="fi-FI" sz="4800" dirty="0" err="1"/>
              <a:t>effects</a:t>
            </a:r>
            <a:r>
              <a:rPr lang="fi-FI" sz="4800" dirty="0"/>
              <a:t> </a:t>
            </a:r>
            <a:r>
              <a:rPr lang="fi-FI" sz="4800" dirty="0" err="1"/>
              <a:t>module</a:t>
            </a:r>
            <a:endParaRPr lang="en-US" sz="4800" dirty="0"/>
          </a:p>
        </p:txBody>
      </p:sp>
    </p:spTree>
    <p:extLst>
      <p:ext uri="{BB962C8B-B14F-4D97-AF65-F5344CB8AC3E}">
        <p14:creationId xmlns:p14="http://schemas.microsoft.com/office/powerpoint/2010/main" val="542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err="1"/>
              <a:t>Some</a:t>
            </a:r>
            <a:r>
              <a:rPr lang="fi-FI" dirty="0"/>
              <a:t> </a:t>
            </a:r>
            <a:r>
              <a:rPr lang="fi-FI" dirty="0" err="1"/>
              <a:t>history</a:t>
            </a:r>
            <a:r>
              <a:rPr lang="fi-FI" dirty="0"/>
              <a:t>.</a:t>
            </a:r>
            <a:endParaRPr lang="en-US" dirty="0"/>
          </a:p>
        </p:txBody>
      </p:sp>
      <p:sp>
        <p:nvSpPr>
          <p:cNvPr id="5" name="Text Placeholder 4"/>
          <p:cNvSpPr>
            <a:spLocks noGrp="1"/>
          </p:cNvSpPr>
          <p:nvPr>
            <p:ph type="body" idx="1"/>
          </p:nvPr>
        </p:nvSpPr>
        <p:spPr>
          <a:xfrm>
            <a:off x="1120000" y="1484243"/>
            <a:ext cx="5025216" cy="1020832"/>
          </a:xfrm>
        </p:spPr>
        <p:txBody>
          <a:bodyPr>
            <a:normAutofit/>
          </a:bodyPr>
          <a:lstStyle/>
          <a:p>
            <a:r>
              <a:rPr lang="fi-FI" sz="3200" dirty="0" err="1"/>
              <a:t>First</a:t>
            </a:r>
            <a:r>
              <a:rPr lang="fi-FI" sz="3200" dirty="0"/>
              <a:t> idea: ARM </a:t>
            </a:r>
            <a:r>
              <a:rPr lang="fi-FI" sz="3200" dirty="0" err="1"/>
              <a:t>Cortex</a:t>
            </a:r>
            <a:r>
              <a:rPr lang="fi-FI" sz="3200" dirty="0"/>
              <a:t>-M MCU</a:t>
            </a:r>
            <a:endParaRPr lang="en-US" sz="3200" dirty="0"/>
          </a:p>
        </p:txBody>
      </p:sp>
      <p:sp>
        <p:nvSpPr>
          <p:cNvPr id="6" name="Content Placeholder 5"/>
          <p:cNvSpPr>
            <a:spLocks noGrp="1"/>
          </p:cNvSpPr>
          <p:nvPr>
            <p:ph sz="half" idx="2"/>
          </p:nvPr>
        </p:nvSpPr>
        <p:spPr/>
        <p:txBody>
          <a:bodyPr/>
          <a:lstStyle/>
          <a:p>
            <a:r>
              <a:rPr lang="fi-FI" dirty="0"/>
              <a:t>To </a:t>
            </a:r>
            <a:r>
              <a:rPr lang="fi-FI" dirty="0" err="1"/>
              <a:t>slow</a:t>
            </a:r>
            <a:r>
              <a:rPr lang="fi-FI" dirty="0"/>
              <a:t> CPU</a:t>
            </a:r>
          </a:p>
          <a:p>
            <a:r>
              <a:rPr lang="fi-FI" dirty="0"/>
              <a:t>No </a:t>
            </a:r>
            <a:r>
              <a:rPr lang="fi-FI" dirty="0" err="1"/>
              <a:t>audio</a:t>
            </a:r>
            <a:r>
              <a:rPr lang="fi-FI" dirty="0"/>
              <a:t> </a:t>
            </a:r>
            <a:r>
              <a:rPr lang="fi-FI" dirty="0" err="1"/>
              <a:t>processing</a:t>
            </a:r>
            <a:r>
              <a:rPr lang="fi-FI" dirty="0"/>
              <a:t> </a:t>
            </a:r>
            <a:r>
              <a:rPr lang="fi-FI" dirty="0" err="1"/>
              <a:t>libraries</a:t>
            </a:r>
            <a:endParaRPr lang="fi-FI" dirty="0"/>
          </a:p>
          <a:p>
            <a:r>
              <a:rPr lang="fi-FI" dirty="0" err="1"/>
              <a:t>Complex</a:t>
            </a:r>
            <a:r>
              <a:rPr lang="fi-FI" dirty="0"/>
              <a:t> to </a:t>
            </a:r>
            <a:r>
              <a:rPr lang="fi-FI" dirty="0" err="1"/>
              <a:t>develop</a:t>
            </a:r>
            <a:r>
              <a:rPr lang="fi-FI" dirty="0"/>
              <a:t> and </a:t>
            </a:r>
            <a:r>
              <a:rPr lang="fi-FI" dirty="0" err="1"/>
              <a:t>debug</a:t>
            </a:r>
            <a:endParaRPr lang="en-US" dirty="0"/>
          </a:p>
        </p:txBody>
      </p:sp>
      <p:sp>
        <p:nvSpPr>
          <p:cNvPr id="7" name="Text Placeholder 6"/>
          <p:cNvSpPr>
            <a:spLocks noGrp="1"/>
          </p:cNvSpPr>
          <p:nvPr>
            <p:ph type="body" sz="quarter" idx="3"/>
          </p:nvPr>
        </p:nvSpPr>
        <p:spPr>
          <a:xfrm>
            <a:off x="6319840" y="1484243"/>
            <a:ext cx="5035548" cy="1020832"/>
          </a:xfrm>
        </p:spPr>
        <p:txBody>
          <a:bodyPr>
            <a:normAutofit/>
          </a:bodyPr>
          <a:lstStyle/>
          <a:p>
            <a:r>
              <a:rPr lang="fi-FI" sz="3200" dirty="0"/>
              <a:t>Final idea: Raspbery Pi and Linux</a:t>
            </a:r>
            <a:endParaRPr lang="en-US" sz="3200" dirty="0"/>
          </a:p>
        </p:txBody>
      </p:sp>
      <p:sp>
        <p:nvSpPr>
          <p:cNvPr id="8" name="Content Placeholder 7"/>
          <p:cNvSpPr>
            <a:spLocks noGrp="1"/>
          </p:cNvSpPr>
          <p:nvPr>
            <p:ph sz="quarter" idx="4"/>
          </p:nvPr>
        </p:nvSpPr>
        <p:spPr/>
        <p:txBody>
          <a:bodyPr/>
          <a:lstStyle/>
          <a:p>
            <a:r>
              <a:rPr lang="fi-FI" dirty="0"/>
              <a:t>”</a:t>
            </a:r>
            <a:r>
              <a:rPr lang="fi-FI" dirty="0" err="1"/>
              <a:t>Powerfull</a:t>
            </a:r>
            <a:r>
              <a:rPr lang="fi-FI" dirty="0"/>
              <a:t>” CPU</a:t>
            </a:r>
          </a:p>
          <a:p>
            <a:r>
              <a:rPr lang="fi-FI" dirty="0" err="1"/>
              <a:t>Well</a:t>
            </a:r>
            <a:r>
              <a:rPr lang="fi-FI" dirty="0"/>
              <a:t> </a:t>
            </a:r>
            <a:r>
              <a:rPr lang="fi-FI" dirty="0" err="1"/>
              <a:t>documented</a:t>
            </a:r>
            <a:r>
              <a:rPr lang="fi-FI" dirty="0"/>
              <a:t> open </a:t>
            </a:r>
            <a:r>
              <a:rPr lang="fi-FI" dirty="0" err="1"/>
              <a:t>source</a:t>
            </a:r>
            <a:r>
              <a:rPr lang="fi-FI" dirty="0"/>
              <a:t> </a:t>
            </a:r>
            <a:r>
              <a:rPr lang="fi-FI" dirty="0" err="1"/>
              <a:t>audio</a:t>
            </a:r>
            <a:r>
              <a:rPr lang="fi-FI" dirty="0"/>
              <a:t> </a:t>
            </a:r>
            <a:r>
              <a:rPr lang="fi-FI" dirty="0" err="1"/>
              <a:t>libraries</a:t>
            </a:r>
            <a:endParaRPr lang="fi-FI" dirty="0"/>
          </a:p>
          <a:p>
            <a:r>
              <a:rPr lang="fi-FI" dirty="0" err="1"/>
              <a:t>Use</a:t>
            </a:r>
            <a:r>
              <a:rPr lang="fi-FI" dirty="0"/>
              <a:t> ALSA and </a:t>
            </a:r>
            <a:r>
              <a:rPr lang="fi-FI" dirty="0" err="1"/>
              <a:t>PulseAudio</a:t>
            </a:r>
            <a:r>
              <a:rPr lang="fi-FI" dirty="0"/>
              <a:t> to </a:t>
            </a:r>
            <a:r>
              <a:rPr lang="fi-FI" dirty="0" err="1"/>
              <a:t>abstract</a:t>
            </a:r>
            <a:r>
              <a:rPr lang="fi-FI" dirty="0"/>
              <a:t> </a:t>
            </a:r>
            <a:r>
              <a:rPr lang="fi-FI" dirty="0" err="1"/>
              <a:t>from</a:t>
            </a:r>
            <a:r>
              <a:rPr lang="fi-FI" dirty="0"/>
              <a:t> </a:t>
            </a:r>
            <a:r>
              <a:rPr lang="fi-FI" dirty="0" err="1"/>
              <a:t>audio</a:t>
            </a:r>
            <a:r>
              <a:rPr lang="fi-FI" dirty="0"/>
              <a:t> hardware</a:t>
            </a:r>
            <a:endParaRPr lang="en-US" dirty="0"/>
          </a:p>
        </p:txBody>
      </p:sp>
    </p:spTree>
    <p:extLst>
      <p:ext uri="{BB962C8B-B14F-4D97-AF65-F5344CB8AC3E}">
        <p14:creationId xmlns:p14="http://schemas.microsoft.com/office/powerpoint/2010/main" val="279873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fi-FI" dirty="0" err="1"/>
              <a:t>Implementation</a:t>
            </a:r>
            <a:r>
              <a:rPr lang="fi-FI" dirty="0"/>
              <a:t> </a:t>
            </a:r>
            <a:r>
              <a:rPr lang="fi-FI" dirty="0" err="1"/>
              <a:t>details</a:t>
            </a:r>
            <a:r>
              <a:rPr lang="fi-FI" dirty="0"/>
              <a:t>.</a:t>
            </a:r>
            <a:endParaRPr lang="en-US" dirty="0"/>
          </a:p>
        </p:txBody>
      </p:sp>
      <p:sp>
        <p:nvSpPr>
          <p:cNvPr id="3" name="Content Placeholder 2"/>
          <p:cNvSpPr>
            <a:spLocks noGrp="1"/>
          </p:cNvSpPr>
          <p:nvPr>
            <p:ph idx="1"/>
          </p:nvPr>
        </p:nvSpPr>
        <p:spPr>
          <a:xfrm>
            <a:off x="838200" y="1573481"/>
            <a:ext cx="10515599" cy="4603482"/>
          </a:xfrm>
        </p:spPr>
        <p:txBody>
          <a:bodyPr/>
          <a:lstStyle/>
          <a:p>
            <a:r>
              <a:rPr lang="fi-FI" u="sng" dirty="0">
                <a:solidFill>
                  <a:schemeClr val="accent1">
                    <a:lumMod val="60000"/>
                    <a:lumOff val="40000"/>
                  </a:schemeClr>
                </a:solidFill>
              </a:rPr>
              <a:t>ALSA (</a:t>
            </a:r>
            <a:r>
              <a:rPr lang="en-US" b="1" u="sng" dirty="0">
                <a:solidFill>
                  <a:schemeClr val="accent1">
                    <a:lumMod val="60000"/>
                    <a:lumOff val="40000"/>
                  </a:schemeClr>
                </a:solidFill>
              </a:rPr>
              <a:t>Advanced Linux Sound Architecture</a:t>
            </a:r>
            <a:r>
              <a:rPr lang="fi-FI" u="sng" dirty="0">
                <a:solidFill>
                  <a:schemeClr val="accent1">
                    <a:lumMod val="60000"/>
                    <a:lumOff val="40000"/>
                  </a:schemeClr>
                </a:solidFill>
              </a:rPr>
              <a:t>)</a:t>
            </a:r>
            <a:br>
              <a:rPr lang="fi-FI" u="sng" dirty="0"/>
            </a:br>
            <a:r>
              <a:rPr lang="fi-FI" dirty="0" err="1"/>
              <a:t>Allows</a:t>
            </a:r>
            <a:r>
              <a:rPr lang="fi-FI" dirty="0"/>
              <a:t> to </a:t>
            </a:r>
            <a:r>
              <a:rPr lang="fi-FI" dirty="0" err="1"/>
              <a:t>abstarct</a:t>
            </a:r>
            <a:r>
              <a:rPr lang="fi-FI" dirty="0"/>
              <a:t> </a:t>
            </a:r>
            <a:r>
              <a:rPr lang="fi-FI" dirty="0" err="1"/>
              <a:t>from</a:t>
            </a:r>
            <a:r>
              <a:rPr lang="fi-FI" dirty="0"/>
              <a:t> </a:t>
            </a:r>
            <a:r>
              <a:rPr lang="fi-FI" dirty="0" err="1"/>
              <a:t>audio</a:t>
            </a:r>
            <a:r>
              <a:rPr lang="fi-FI" dirty="0"/>
              <a:t> hardware. </a:t>
            </a:r>
            <a:r>
              <a:rPr lang="fi-FI" dirty="0" err="1"/>
              <a:t>Module</a:t>
            </a:r>
            <a:r>
              <a:rPr lang="fi-FI" dirty="0"/>
              <a:t> </a:t>
            </a:r>
            <a:r>
              <a:rPr lang="fi-FI" dirty="0" err="1"/>
              <a:t>will</a:t>
            </a:r>
            <a:r>
              <a:rPr lang="fi-FI" dirty="0"/>
              <a:t> </a:t>
            </a:r>
            <a:r>
              <a:rPr lang="fi-FI" dirty="0" err="1"/>
              <a:t>works</a:t>
            </a:r>
            <a:r>
              <a:rPr lang="fi-FI" dirty="0"/>
              <a:t> </a:t>
            </a:r>
            <a:r>
              <a:rPr lang="fi-FI" dirty="0" err="1"/>
              <a:t>with</a:t>
            </a:r>
            <a:r>
              <a:rPr lang="fi-FI" dirty="0"/>
              <a:t> </a:t>
            </a:r>
            <a:r>
              <a:rPr lang="fi-FI" dirty="0" err="1"/>
              <a:t>any</a:t>
            </a:r>
            <a:r>
              <a:rPr lang="fi-FI" dirty="0"/>
              <a:t> </a:t>
            </a:r>
            <a:r>
              <a:rPr lang="fi-FI" dirty="0" err="1"/>
              <a:t>soundcard</a:t>
            </a:r>
            <a:r>
              <a:rPr lang="fi-FI" dirty="0"/>
              <a:t>, </a:t>
            </a:r>
            <a:r>
              <a:rPr lang="fi-FI" dirty="0" err="1"/>
              <a:t>if</a:t>
            </a:r>
            <a:r>
              <a:rPr lang="fi-FI" dirty="0"/>
              <a:t> it </a:t>
            </a:r>
            <a:r>
              <a:rPr lang="fi-FI" dirty="0" err="1"/>
              <a:t>has</a:t>
            </a:r>
            <a:r>
              <a:rPr lang="fi-FI" dirty="0"/>
              <a:t> Linux </a:t>
            </a:r>
            <a:r>
              <a:rPr lang="fi-FI" dirty="0" err="1"/>
              <a:t>driver</a:t>
            </a:r>
            <a:r>
              <a:rPr lang="fi-FI" dirty="0"/>
              <a:t>.</a:t>
            </a:r>
            <a:br>
              <a:rPr lang="fi-FI" dirty="0"/>
            </a:br>
            <a:endParaRPr lang="fi-FI" dirty="0"/>
          </a:p>
          <a:p>
            <a:r>
              <a:rPr lang="en-US" b="1" u="sng" dirty="0">
                <a:solidFill>
                  <a:schemeClr val="accent1">
                    <a:lumMod val="60000"/>
                    <a:lumOff val="40000"/>
                  </a:schemeClr>
                </a:solidFill>
              </a:rPr>
              <a:t>The Synthesis </a:t>
            </a:r>
            <a:r>
              <a:rPr lang="en-US" b="1" u="sng" dirty="0" err="1">
                <a:solidFill>
                  <a:schemeClr val="accent1">
                    <a:lumMod val="60000"/>
                    <a:lumOff val="40000"/>
                  </a:schemeClr>
                </a:solidFill>
              </a:rPr>
              <a:t>ToolKit</a:t>
            </a:r>
            <a:r>
              <a:rPr lang="en-US" b="1" u="sng" dirty="0">
                <a:solidFill>
                  <a:schemeClr val="accent1">
                    <a:lumMod val="60000"/>
                    <a:lumOff val="40000"/>
                  </a:schemeClr>
                </a:solidFill>
              </a:rPr>
              <a:t> in C++ (STK) </a:t>
            </a:r>
            <a:r>
              <a:rPr lang="en-US" u="sng" dirty="0">
                <a:solidFill>
                  <a:schemeClr val="accent1">
                    <a:lumMod val="60000"/>
                    <a:lumOff val="40000"/>
                  </a:schemeClr>
                </a:solidFill>
              </a:rPr>
              <a:t>https://ccrma.stanford.edu/software/stk/</a:t>
            </a:r>
            <a:br>
              <a:rPr lang="en-US" dirty="0"/>
            </a:br>
            <a:r>
              <a:rPr lang="en-US" dirty="0"/>
              <a:t>Open source audio processing library, well documented, very easy to integrate to the project as Linux library.</a:t>
            </a:r>
          </a:p>
        </p:txBody>
      </p:sp>
    </p:spTree>
    <p:extLst>
      <p:ext uri="{BB962C8B-B14F-4D97-AF65-F5344CB8AC3E}">
        <p14:creationId xmlns:p14="http://schemas.microsoft.com/office/powerpoint/2010/main" val="425992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fi-FI" dirty="0" err="1"/>
              <a:t>Effect</a:t>
            </a:r>
            <a:r>
              <a:rPr lang="fi-FI" dirty="0"/>
              <a:t> </a:t>
            </a:r>
            <a:r>
              <a:rPr lang="fi-FI" dirty="0" err="1"/>
              <a:t>list</a:t>
            </a:r>
            <a:endParaRPr lang="en-US" dirty="0"/>
          </a:p>
        </p:txBody>
      </p:sp>
      <p:sp>
        <p:nvSpPr>
          <p:cNvPr id="3" name="Content Placeholder 2"/>
          <p:cNvSpPr>
            <a:spLocks noGrp="1"/>
          </p:cNvSpPr>
          <p:nvPr>
            <p:ph idx="1"/>
          </p:nvPr>
        </p:nvSpPr>
        <p:spPr>
          <a:xfrm>
            <a:off x="838200" y="1219200"/>
            <a:ext cx="10515600" cy="4957763"/>
          </a:xfrm>
        </p:spPr>
        <p:txBody>
          <a:bodyPr>
            <a:normAutofit/>
          </a:bodyPr>
          <a:lstStyle/>
          <a:p>
            <a:r>
              <a:rPr lang="en-US" dirty="0">
                <a:solidFill>
                  <a:schemeClr val="accent1">
                    <a:lumMod val="60000"/>
                    <a:lumOff val="40000"/>
                  </a:schemeClr>
                </a:solidFill>
              </a:rPr>
              <a:t>Frequency filters </a:t>
            </a:r>
            <a:r>
              <a:rPr lang="en-US" dirty="0"/>
              <a:t>(three low-pass filters, two band-pass filters and one high-pass filter).</a:t>
            </a:r>
          </a:p>
          <a:p>
            <a:r>
              <a:rPr lang="en-US" dirty="0">
                <a:solidFill>
                  <a:schemeClr val="accent1">
                    <a:lumMod val="60000"/>
                    <a:lumOff val="40000"/>
                  </a:schemeClr>
                </a:solidFill>
              </a:rPr>
              <a:t>Delay blocks </a:t>
            </a:r>
            <a:r>
              <a:rPr lang="en-US" dirty="0"/>
              <a:t>("echo" effect).</a:t>
            </a:r>
          </a:p>
          <a:p>
            <a:r>
              <a:rPr lang="en-US" dirty="0">
                <a:solidFill>
                  <a:schemeClr val="accent1">
                    <a:lumMod val="60000"/>
                    <a:lumOff val="40000"/>
                  </a:schemeClr>
                </a:solidFill>
              </a:rPr>
              <a:t>Modulators</a:t>
            </a:r>
            <a:r>
              <a:rPr lang="en-US" dirty="0"/>
              <a:t> (one "vibrato" effect which multiply incoming audio signal and sinusoidal wave)</a:t>
            </a:r>
          </a:p>
          <a:p>
            <a:r>
              <a:rPr lang="en-US" dirty="0">
                <a:solidFill>
                  <a:schemeClr val="accent1">
                    <a:lumMod val="60000"/>
                    <a:lumOff val="40000"/>
                  </a:schemeClr>
                </a:solidFill>
              </a:rPr>
              <a:t>Non-linear blocks </a:t>
            </a:r>
            <a:r>
              <a:rPr lang="en-US" dirty="0"/>
              <a:t>("distortion" effect)</a:t>
            </a:r>
            <a:br>
              <a:rPr lang="en-US" dirty="0"/>
            </a:br>
            <a:br>
              <a:rPr lang="en-US" dirty="0"/>
            </a:br>
            <a:r>
              <a:rPr lang="en-US" dirty="0"/>
              <a:t>By combining this 4 basic blocks every effect can be implemented, we can have in real synthesizer. Here we demonstrate that our program is capable of doing everything what is may be required by end user.</a:t>
            </a:r>
          </a:p>
          <a:p>
            <a:endParaRPr lang="en-US" dirty="0"/>
          </a:p>
        </p:txBody>
      </p:sp>
    </p:spTree>
    <p:extLst>
      <p:ext uri="{BB962C8B-B14F-4D97-AF65-F5344CB8AC3E}">
        <p14:creationId xmlns:p14="http://schemas.microsoft.com/office/powerpoint/2010/main" val="140575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https://github.com/AlekseiGimbitskii/MySynth_ELT-23056</a:t>
            </a:r>
          </a:p>
        </p:txBody>
      </p:sp>
      <p:sp>
        <p:nvSpPr>
          <p:cNvPr id="3" name="Content Placeholder 2"/>
          <p:cNvSpPr>
            <a:spLocks noGrp="1"/>
          </p:cNvSpPr>
          <p:nvPr>
            <p:ph idx="1"/>
          </p:nvPr>
        </p:nvSpPr>
        <p:spPr>
          <a:xfrm>
            <a:off x="838200" y="1690688"/>
            <a:ext cx="10515600" cy="4486275"/>
          </a:xfrm>
        </p:spPr>
        <p:txBody>
          <a:bodyPr/>
          <a:lstStyle/>
          <a:p>
            <a:r>
              <a:rPr lang="fi-FI" dirty="0" err="1"/>
              <a:t>Do</a:t>
            </a:r>
            <a:r>
              <a:rPr lang="fi-FI" dirty="0"/>
              <a:t> </a:t>
            </a:r>
            <a:r>
              <a:rPr lang="fi-FI" dirty="0" err="1"/>
              <a:t>audio</a:t>
            </a:r>
            <a:r>
              <a:rPr lang="fi-FI" dirty="0"/>
              <a:t> </a:t>
            </a:r>
            <a:r>
              <a:rPr lang="fi-FI" dirty="0" err="1"/>
              <a:t>processing</a:t>
            </a:r>
            <a:r>
              <a:rPr lang="fi-FI" dirty="0"/>
              <a:t> in C++</a:t>
            </a:r>
          </a:p>
          <a:p>
            <a:r>
              <a:rPr lang="fi-FI" dirty="0" err="1"/>
              <a:t>Use</a:t>
            </a:r>
            <a:r>
              <a:rPr lang="fi-FI" dirty="0"/>
              <a:t> Linux ALSA</a:t>
            </a:r>
          </a:p>
          <a:p>
            <a:r>
              <a:rPr lang="fi-FI" dirty="0" err="1"/>
              <a:t>Utilize</a:t>
            </a:r>
            <a:r>
              <a:rPr lang="fi-FI" dirty="0"/>
              <a:t> STK </a:t>
            </a:r>
            <a:r>
              <a:rPr lang="fi-FI" dirty="0" err="1"/>
              <a:t>library</a:t>
            </a:r>
            <a:r>
              <a:rPr lang="fi-FI" dirty="0"/>
              <a:t> (open </a:t>
            </a:r>
            <a:r>
              <a:rPr lang="fi-FI" dirty="0" err="1"/>
              <a:t>source</a:t>
            </a:r>
            <a:r>
              <a:rPr lang="fi-FI" dirty="0"/>
              <a:t> </a:t>
            </a:r>
            <a:r>
              <a:rPr lang="fi-FI" dirty="0" err="1"/>
              <a:t>audio</a:t>
            </a:r>
            <a:r>
              <a:rPr lang="fi-FI" dirty="0"/>
              <a:t> </a:t>
            </a:r>
            <a:r>
              <a:rPr lang="fi-FI" dirty="0" err="1"/>
              <a:t>processing</a:t>
            </a:r>
            <a:r>
              <a:rPr lang="fi-FI" dirty="0"/>
              <a:t> </a:t>
            </a:r>
            <a:r>
              <a:rPr lang="fi-FI" dirty="0" err="1"/>
              <a:t>library</a:t>
            </a:r>
            <a:r>
              <a:rPr lang="fi-FI" dirty="0"/>
              <a:t>)</a:t>
            </a:r>
          </a:p>
          <a:p>
            <a:r>
              <a:rPr lang="fi-FI" dirty="0" err="1"/>
              <a:t>Run</a:t>
            </a:r>
            <a:r>
              <a:rPr lang="fi-FI" dirty="0"/>
              <a:t> Python </a:t>
            </a:r>
            <a:r>
              <a:rPr lang="fi-FI" dirty="0" err="1"/>
              <a:t>code</a:t>
            </a:r>
            <a:r>
              <a:rPr lang="fi-FI" dirty="0"/>
              <a:t> </a:t>
            </a:r>
            <a:r>
              <a:rPr lang="fi-FI" dirty="0" err="1"/>
              <a:t>from</a:t>
            </a:r>
            <a:r>
              <a:rPr lang="fi-FI" dirty="0"/>
              <a:t> C/C++ </a:t>
            </a:r>
            <a:r>
              <a:rPr lang="fi-FI" dirty="0" err="1"/>
              <a:t>program</a:t>
            </a:r>
            <a:endParaRPr lang="fi-FI" dirty="0"/>
          </a:p>
          <a:p>
            <a:pPr marL="0" indent="0">
              <a:buNone/>
            </a:pPr>
            <a:r>
              <a:rPr lang="fi-FI" dirty="0"/>
              <a:t>If </a:t>
            </a:r>
            <a:r>
              <a:rPr lang="fi-FI" dirty="0" err="1"/>
              <a:t>you</a:t>
            </a:r>
            <a:r>
              <a:rPr lang="fi-FI" dirty="0"/>
              <a:t> </a:t>
            </a:r>
            <a:r>
              <a:rPr lang="fi-FI" dirty="0" err="1"/>
              <a:t>are</a:t>
            </a:r>
            <a:r>
              <a:rPr lang="fi-FI" dirty="0"/>
              <a:t> </a:t>
            </a:r>
            <a:r>
              <a:rPr lang="fi-FI" dirty="0" err="1"/>
              <a:t>curious</a:t>
            </a:r>
            <a:r>
              <a:rPr lang="fi-FI" dirty="0"/>
              <a:t> of </a:t>
            </a:r>
            <a:r>
              <a:rPr lang="fi-FI" dirty="0" err="1"/>
              <a:t>something</a:t>
            </a:r>
            <a:r>
              <a:rPr lang="fi-FI" dirty="0"/>
              <a:t> </a:t>
            </a:r>
            <a:r>
              <a:rPr lang="fi-FI" dirty="0" err="1"/>
              <a:t>from</a:t>
            </a:r>
            <a:r>
              <a:rPr lang="fi-FI" dirty="0"/>
              <a:t> </a:t>
            </a:r>
            <a:r>
              <a:rPr lang="fi-FI" dirty="0" err="1"/>
              <a:t>this</a:t>
            </a:r>
            <a:r>
              <a:rPr lang="fi-FI" dirty="0"/>
              <a:t> </a:t>
            </a:r>
            <a:r>
              <a:rPr lang="fi-FI" dirty="0" err="1"/>
              <a:t>list</a:t>
            </a:r>
            <a:r>
              <a:rPr lang="fi-FI" dirty="0"/>
              <a:t> </a:t>
            </a:r>
            <a:r>
              <a:rPr lang="fi-FI" dirty="0" err="1"/>
              <a:t>or</a:t>
            </a:r>
            <a:r>
              <a:rPr lang="fi-FI" dirty="0"/>
              <a:t> </a:t>
            </a:r>
            <a:r>
              <a:rPr lang="fi-FI" dirty="0" err="1"/>
              <a:t>will</a:t>
            </a:r>
            <a:r>
              <a:rPr lang="fi-FI" dirty="0"/>
              <a:t> </a:t>
            </a:r>
            <a:r>
              <a:rPr lang="fi-FI" dirty="0" err="1"/>
              <a:t>need</a:t>
            </a:r>
            <a:r>
              <a:rPr lang="fi-FI" dirty="0"/>
              <a:t> to </a:t>
            </a:r>
            <a:r>
              <a:rPr lang="fi-FI" dirty="0" err="1"/>
              <a:t>do</a:t>
            </a:r>
            <a:r>
              <a:rPr lang="fi-FI" dirty="0"/>
              <a:t> it in </a:t>
            </a:r>
            <a:r>
              <a:rPr lang="fi-FI" dirty="0" err="1"/>
              <a:t>future</a:t>
            </a:r>
            <a:r>
              <a:rPr lang="fi-FI" dirty="0"/>
              <a:t>, </a:t>
            </a:r>
            <a:r>
              <a:rPr lang="fi-FI" dirty="0" err="1"/>
              <a:t>feel</a:t>
            </a:r>
            <a:r>
              <a:rPr lang="fi-FI" dirty="0"/>
              <a:t> </a:t>
            </a:r>
            <a:r>
              <a:rPr lang="fi-FI" dirty="0" err="1"/>
              <a:t>free</a:t>
            </a:r>
            <a:r>
              <a:rPr lang="fi-FI" dirty="0"/>
              <a:t> to </a:t>
            </a:r>
            <a:r>
              <a:rPr lang="fi-FI" dirty="0" err="1"/>
              <a:t>visit</a:t>
            </a:r>
            <a:r>
              <a:rPr lang="fi-FI" dirty="0"/>
              <a:t> </a:t>
            </a:r>
            <a:r>
              <a:rPr lang="fi-FI" dirty="0" err="1"/>
              <a:t>our</a:t>
            </a:r>
            <a:r>
              <a:rPr lang="fi-FI" dirty="0"/>
              <a:t> GitHub </a:t>
            </a:r>
            <a:r>
              <a:rPr lang="fi-FI" dirty="0" err="1"/>
              <a:t>repository</a:t>
            </a:r>
            <a:r>
              <a:rPr lang="fi-FI" dirty="0"/>
              <a:t> and </a:t>
            </a:r>
            <a:r>
              <a:rPr lang="fi-FI" dirty="0" err="1"/>
              <a:t>use</a:t>
            </a:r>
            <a:r>
              <a:rPr lang="fi-FI" dirty="0"/>
              <a:t> </a:t>
            </a:r>
            <a:r>
              <a:rPr lang="fi-FI" dirty="0" err="1"/>
              <a:t>our</a:t>
            </a:r>
            <a:r>
              <a:rPr lang="fi-FI" dirty="0"/>
              <a:t> </a:t>
            </a:r>
            <a:r>
              <a:rPr lang="fi-FI" dirty="0" err="1"/>
              <a:t>code</a:t>
            </a:r>
            <a:r>
              <a:rPr lang="fi-FI" dirty="0"/>
              <a:t> as </a:t>
            </a:r>
            <a:r>
              <a:rPr lang="fi-FI" dirty="0" err="1"/>
              <a:t>refercence</a:t>
            </a:r>
            <a:r>
              <a:rPr lang="fi-FI" dirty="0"/>
              <a:t>.</a:t>
            </a:r>
          </a:p>
          <a:p>
            <a:endParaRPr lang="en-US" dirty="0"/>
          </a:p>
        </p:txBody>
      </p:sp>
    </p:spTree>
    <p:extLst>
      <p:ext uri="{BB962C8B-B14F-4D97-AF65-F5344CB8AC3E}">
        <p14:creationId xmlns:p14="http://schemas.microsoft.com/office/powerpoint/2010/main" val="122442684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182</Words>
  <Application>Microsoft Office PowerPoint</Application>
  <PresentationFormat>Breitbild</PresentationFormat>
  <Paragraphs>25</Paragraphs>
  <Slides>5</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5</vt:i4>
      </vt:variant>
    </vt:vector>
  </HeadingPairs>
  <TitlesOfParts>
    <vt:vector size="8" baseType="lpstr">
      <vt:lpstr>Arial</vt:lpstr>
      <vt:lpstr>Corbel</vt:lpstr>
      <vt:lpstr>Depth</vt:lpstr>
      <vt:lpstr>MySynth </vt:lpstr>
      <vt:lpstr>Some history.</vt:lpstr>
      <vt:lpstr>Implementation details.</vt:lpstr>
      <vt:lpstr>Effect list</vt:lpstr>
      <vt:lpstr>https://github.com/AlekseiGimbitskii/MySynth_ELT-23056</vt:lpstr>
    </vt:vector>
  </TitlesOfParts>
  <Company>TUT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MySynth</dc:title>
  <dc:creator>Aleksei Gimbitskii</dc:creator>
  <cp:lastModifiedBy>Daniel Thomer</cp:lastModifiedBy>
  <cp:revision>14</cp:revision>
  <dcterms:created xsi:type="dcterms:W3CDTF">2019-04-22T18:30:23Z</dcterms:created>
  <dcterms:modified xsi:type="dcterms:W3CDTF">2019-04-24T07:12:21Z</dcterms:modified>
</cp:coreProperties>
</file>