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2" y="502004"/>
            <a:ext cx="9149399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en-US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SWOT </a:t>
            </a:r>
            <a:r>
              <a:rPr lang="en-US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analysis</a:t>
            </a:r>
            <a:endParaRPr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THREATS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2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OPPORTUNITIES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WEAKNESSES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9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STRENGTHS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Add some text here</a:t>
            </a:r>
            <a:endParaRPr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9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9" rtlCol="0" fromWordArt="0" anchor="ctr" anchorCtr="0" forceAA="0" upright="0" compatLnSpc="0">
              <a:noAutofit/>
            </a:bodyPr>
            <a:lstStyle/>
            <a:p>
              <a:pPr marL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9000" b="1">
                  <a:latin typeface="Constantia"/>
                  <a:ea typeface="Constantia"/>
                  <a:cs typeface="Constantia"/>
                </a:rPr>
                <a:t>S</a:t>
              </a:r>
              <a:endParaRPr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8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9" rtlCol="0" fromWordArt="0" anchor="ctr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90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9" rtlCol="0" fromWordArt="0" anchor="b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9" rtlCol="0" fromWordArt="0" anchor="t" anchorCtr="0" forceAA="0" upright="0" compatLnSpc="0">
              <a:noAutofit/>
            </a:bodyPr>
            <a:lstStyle/>
            <a:p>
              <a:pPr marL="0" marR="0" lvl="0" indent="0" algn="ctr" defTabSz="1689099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en-US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/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2024-04-08T13:41:18Z</dcterms:modified>
  <cp:category/>
  <cp:contentStatus/>
  <cp:version/>
</cp:coreProperties>
</file>