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7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C439-CBDD-4B36-A165-25414A151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интерфейса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4BA4F7-030E-28C9-920D-A445A1CB8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2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11B4A-8D1B-D7A7-84F1-1F8892B7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Главный экран при инициализации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672D69D5-2D8A-4882-99F8-6FA5F6665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402" y="2052638"/>
            <a:ext cx="8340972" cy="4195762"/>
          </a:xfrm>
        </p:spPr>
      </p:pic>
    </p:spTree>
    <p:extLst>
      <p:ext uri="{BB962C8B-B14F-4D97-AF65-F5344CB8AC3E}">
        <p14:creationId xmlns:p14="http://schemas.microsoft.com/office/powerpoint/2010/main" val="65304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0544A-2E08-512E-F7E4-3C87776B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Главный экран с прогруженными данными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781668E0-C18F-DB75-E4FF-7AF1488F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440" y="2052638"/>
            <a:ext cx="8340896" cy="4195762"/>
          </a:xfrm>
        </p:spPr>
      </p:pic>
    </p:spTree>
    <p:extLst>
      <p:ext uri="{BB962C8B-B14F-4D97-AF65-F5344CB8AC3E}">
        <p14:creationId xmlns:p14="http://schemas.microsoft.com/office/powerpoint/2010/main" val="231315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E26E4-4D0E-2BD9-264C-D2877E94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Список стран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100223A3-29F5-8A8F-D462-0A437E720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21" y="2052638"/>
            <a:ext cx="8366133" cy="4195762"/>
          </a:xfrm>
        </p:spPr>
      </p:pic>
    </p:spTree>
    <p:extLst>
      <p:ext uri="{BB962C8B-B14F-4D97-AF65-F5344CB8AC3E}">
        <p14:creationId xmlns:p14="http://schemas.microsoft.com/office/powerpoint/2010/main" val="24180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74AD2-95F4-4219-55F8-CA3830C9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Ожидание загрузки данных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7F0F4500-D4CB-D4A3-ADF3-EAC58E730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786" y="2052638"/>
            <a:ext cx="8462203" cy="4195762"/>
          </a:xfrm>
        </p:spPr>
      </p:pic>
    </p:spTree>
    <p:extLst>
      <p:ext uri="{BB962C8B-B14F-4D97-AF65-F5344CB8AC3E}">
        <p14:creationId xmlns:p14="http://schemas.microsoft.com/office/powerpoint/2010/main" val="28465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BCB85-61B9-1686-EF02-1A6D5EA6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Сохранение </a:t>
            </a:r>
            <a:r>
              <a:rPr lang="en-US" dirty="0"/>
              <a:t>EXCEL </a:t>
            </a:r>
            <a:r>
              <a:rPr lang="ru-RU" dirty="0"/>
              <a:t>файла с данными из таблицы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2AA44962-5989-C818-DCA9-60E39BB5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938" y="2052638"/>
            <a:ext cx="8397900" cy="4195762"/>
          </a:xfrm>
        </p:spPr>
      </p:pic>
    </p:spTree>
    <p:extLst>
      <p:ext uri="{BB962C8B-B14F-4D97-AF65-F5344CB8AC3E}">
        <p14:creationId xmlns:p14="http://schemas.microsoft.com/office/powerpoint/2010/main" val="121245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CC929-A6AD-2FCA-A784-F3E7AFE0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Поведение при отсутствии сети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92B4C4F6-926A-147D-59F8-0451AE4B9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999" y="2052638"/>
            <a:ext cx="8455778" cy="4195762"/>
          </a:xfrm>
        </p:spPr>
      </p:pic>
    </p:spTree>
    <p:extLst>
      <p:ext uri="{BB962C8B-B14F-4D97-AF65-F5344CB8AC3E}">
        <p14:creationId xmlns:p14="http://schemas.microsoft.com/office/powerpoint/2010/main" val="399784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</TotalTime>
  <Words>27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Описание интерфейса</vt:lpstr>
      <vt:lpstr>Главный экран при инициализации</vt:lpstr>
      <vt:lpstr>Главный экран с прогруженными данными</vt:lpstr>
      <vt:lpstr>Список стран</vt:lpstr>
      <vt:lpstr>Ожидание загрузки данных</vt:lpstr>
      <vt:lpstr>Сохранение EXCEL файла с данными из таблицы</vt:lpstr>
      <vt:lpstr>Поведение при отсутствии сети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интерфейса</dc:title>
  <dc:creator>Надежда Гаврикова</dc:creator>
  <cp:lastModifiedBy>Надежда Гаврикова</cp:lastModifiedBy>
  <cp:revision>1</cp:revision>
  <dcterms:created xsi:type="dcterms:W3CDTF">2023-09-19T20:03:31Z</dcterms:created>
  <dcterms:modified xsi:type="dcterms:W3CDTF">2023-09-19T20:06:08Z</dcterms:modified>
</cp:coreProperties>
</file>