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F43F0-C4AF-45F8-AA7A-287CC38F146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872A3-E96A-4015-8470-D2D1505DE20E}">
      <dgm:prSet/>
      <dgm:spPr/>
      <dgm:t>
        <a:bodyPr/>
        <a:lstStyle/>
        <a:p>
          <a:pPr>
            <a:defRPr cap="all"/>
          </a:pPr>
          <a:r>
            <a:rPr lang="en-US"/>
            <a:t>N-Tier architecture</a:t>
          </a:r>
        </a:p>
      </dgm:t>
    </dgm:pt>
    <dgm:pt modelId="{A6943B61-C2D8-47D1-874E-07DFE7FDB7DB}" type="parTrans" cxnId="{BAC9EE01-DAE0-47A1-83F7-2BE590157550}">
      <dgm:prSet/>
      <dgm:spPr/>
      <dgm:t>
        <a:bodyPr/>
        <a:lstStyle/>
        <a:p>
          <a:endParaRPr lang="en-US"/>
        </a:p>
      </dgm:t>
    </dgm:pt>
    <dgm:pt modelId="{FA1EC45A-0816-4850-9B33-82E83DC6333A}" type="sibTrans" cxnId="{BAC9EE01-DAE0-47A1-83F7-2BE590157550}">
      <dgm:prSet/>
      <dgm:spPr/>
      <dgm:t>
        <a:bodyPr/>
        <a:lstStyle/>
        <a:p>
          <a:endParaRPr lang="en-US"/>
        </a:p>
      </dgm:t>
    </dgm:pt>
    <dgm:pt modelId="{FAC30DFD-F01E-41E9-9843-331FBB2366B5}">
      <dgm:prSet/>
      <dgm:spPr/>
      <dgm:t>
        <a:bodyPr/>
        <a:lstStyle/>
        <a:p>
          <a:pPr>
            <a:defRPr cap="all"/>
          </a:pPr>
          <a:r>
            <a:rPr lang="en-US"/>
            <a:t>SPA App + REST Api</a:t>
          </a:r>
        </a:p>
      </dgm:t>
    </dgm:pt>
    <dgm:pt modelId="{67771B18-CB5F-4A34-8566-45DE5E879037}" type="parTrans" cxnId="{65D5C9B1-36DC-4E30-839C-53766AF91FBB}">
      <dgm:prSet/>
      <dgm:spPr/>
      <dgm:t>
        <a:bodyPr/>
        <a:lstStyle/>
        <a:p>
          <a:endParaRPr lang="en-US"/>
        </a:p>
      </dgm:t>
    </dgm:pt>
    <dgm:pt modelId="{96914104-ED95-4810-BF67-2449D35AE521}" type="sibTrans" cxnId="{65D5C9B1-36DC-4E30-839C-53766AF91FBB}">
      <dgm:prSet/>
      <dgm:spPr/>
      <dgm:t>
        <a:bodyPr/>
        <a:lstStyle/>
        <a:p>
          <a:endParaRPr lang="en-US"/>
        </a:p>
      </dgm:t>
    </dgm:pt>
    <dgm:pt modelId="{321A0E4C-9573-4EF0-BD61-E23B08783B9F}">
      <dgm:prSet/>
      <dgm:spPr/>
      <dgm:t>
        <a:bodyPr/>
        <a:lstStyle/>
        <a:p>
          <a:pPr>
            <a:defRPr cap="all"/>
          </a:pPr>
          <a:r>
            <a:rPr lang="en-US"/>
            <a:t>.NET MVC. </a:t>
          </a:r>
        </a:p>
      </dgm:t>
    </dgm:pt>
    <dgm:pt modelId="{F066F317-F045-4445-85EC-C47334B75F43}" type="parTrans" cxnId="{967846DC-6FB9-45EC-B821-D8C51991BC07}">
      <dgm:prSet/>
      <dgm:spPr/>
      <dgm:t>
        <a:bodyPr/>
        <a:lstStyle/>
        <a:p>
          <a:endParaRPr lang="en-US"/>
        </a:p>
      </dgm:t>
    </dgm:pt>
    <dgm:pt modelId="{9FA77C61-D544-430F-BB98-32269A8F6EDA}" type="sibTrans" cxnId="{967846DC-6FB9-45EC-B821-D8C51991BC07}">
      <dgm:prSet/>
      <dgm:spPr/>
      <dgm:t>
        <a:bodyPr/>
        <a:lstStyle/>
        <a:p>
          <a:endParaRPr lang="en-US"/>
        </a:p>
      </dgm:t>
    </dgm:pt>
    <dgm:pt modelId="{CD28D715-6B2D-4A7F-9EA3-9A4DCA29373A}" type="pres">
      <dgm:prSet presAssocID="{5E6F43F0-C4AF-45F8-AA7A-287CC38F14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5B3B3-079C-4045-AAE7-D8A9E11F781F}" type="pres">
      <dgm:prSet presAssocID="{5AD872A3-E96A-4015-8470-D2D1505DE20E}" presName="hierRoot1" presStyleCnt="0"/>
      <dgm:spPr/>
    </dgm:pt>
    <dgm:pt modelId="{CB486989-A51D-486D-B1EF-4106C52E7335}" type="pres">
      <dgm:prSet presAssocID="{5AD872A3-E96A-4015-8470-D2D1505DE20E}" presName="composite" presStyleCnt="0"/>
      <dgm:spPr/>
    </dgm:pt>
    <dgm:pt modelId="{82D084C7-6761-4686-96ED-24D29FE03041}" type="pres">
      <dgm:prSet presAssocID="{5AD872A3-E96A-4015-8470-D2D1505DE20E}" presName="background" presStyleLbl="node0" presStyleIdx="0" presStyleCnt="3"/>
      <dgm:spPr/>
    </dgm:pt>
    <dgm:pt modelId="{F2B9894D-EE8F-4D96-A360-CFA223F62BB7}" type="pres">
      <dgm:prSet presAssocID="{5AD872A3-E96A-4015-8470-D2D1505DE20E}" presName="text" presStyleLbl="fgAcc0" presStyleIdx="0" presStyleCnt="3">
        <dgm:presLayoutVars>
          <dgm:chPref val="3"/>
        </dgm:presLayoutVars>
      </dgm:prSet>
      <dgm:spPr/>
    </dgm:pt>
    <dgm:pt modelId="{E2A206E1-9134-49EB-BDC2-1232969AF949}" type="pres">
      <dgm:prSet presAssocID="{5AD872A3-E96A-4015-8470-D2D1505DE20E}" presName="hierChild2" presStyleCnt="0"/>
      <dgm:spPr/>
    </dgm:pt>
    <dgm:pt modelId="{D2B51F13-0FA6-41AD-AF5F-762B32437EE6}" type="pres">
      <dgm:prSet presAssocID="{FAC30DFD-F01E-41E9-9843-331FBB2366B5}" presName="hierRoot1" presStyleCnt="0"/>
      <dgm:spPr/>
    </dgm:pt>
    <dgm:pt modelId="{C154B54A-38D3-46A9-9654-15DD36DED95D}" type="pres">
      <dgm:prSet presAssocID="{FAC30DFD-F01E-41E9-9843-331FBB2366B5}" presName="composite" presStyleCnt="0"/>
      <dgm:spPr/>
    </dgm:pt>
    <dgm:pt modelId="{5F6E6A91-00B1-42C0-B35D-079068441E81}" type="pres">
      <dgm:prSet presAssocID="{FAC30DFD-F01E-41E9-9843-331FBB2366B5}" presName="background" presStyleLbl="node0" presStyleIdx="1" presStyleCnt="3"/>
      <dgm:spPr/>
    </dgm:pt>
    <dgm:pt modelId="{B018431F-32E1-419E-9579-F3894823B0CF}" type="pres">
      <dgm:prSet presAssocID="{FAC30DFD-F01E-41E9-9843-331FBB2366B5}" presName="text" presStyleLbl="fgAcc0" presStyleIdx="1" presStyleCnt="3">
        <dgm:presLayoutVars>
          <dgm:chPref val="3"/>
        </dgm:presLayoutVars>
      </dgm:prSet>
      <dgm:spPr/>
    </dgm:pt>
    <dgm:pt modelId="{A2BA0D06-3D2B-4C0B-A453-F35730CEC385}" type="pres">
      <dgm:prSet presAssocID="{FAC30DFD-F01E-41E9-9843-331FBB2366B5}" presName="hierChild2" presStyleCnt="0"/>
      <dgm:spPr/>
    </dgm:pt>
    <dgm:pt modelId="{72243846-3717-4E35-9552-3E0C643C76A9}" type="pres">
      <dgm:prSet presAssocID="{321A0E4C-9573-4EF0-BD61-E23B08783B9F}" presName="hierRoot1" presStyleCnt="0"/>
      <dgm:spPr/>
    </dgm:pt>
    <dgm:pt modelId="{90411725-831B-4237-8861-E542C9702D99}" type="pres">
      <dgm:prSet presAssocID="{321A0E4C-9573-4EF0-BD61-E23B08783B9F}" presName="composite" presStyleCnt="0"/>
      <dgm:spPr/>
    </dgm:pt>
    <dgm:pt modelId="{1C52CAC6-43B5-4666-8481-C5DAF9475EC7}" type="pres">
      <dgm:prSet presAssocID="{321A0E4C-9573-4EF0-BD61-E23B08783B9F}" presName="background" presStyleLbl="node0" presStyleIdx="2" presStyleCnt="3"/>
      <dgm:spPr/>
    </dgm:pt>
    <dgm:pt modelId="{742537A1-802D-456E-8432-B1C6F1879CA5}" type="pres">
      <dgm:prSet presAssocID="{321A0E4C-9573-4EF0-BD61-E23B08783B9F}" presName="text" presStyleLbl="fgAcc0" presStyleIdx="2" presStyleCnt="3">
        <dgm:presLayoutVars>
          <dgm:chPref val="3"/>
        </dgm:presLayoutVars>
      </dgm:prSet>
      <dgm:spPr/>
    </dgm:pt>
    <dgm:pt modelId="{D3962778-264D-467F-A834-617B51AA55F1}" type="pres">
      <dgm:prSet presAssocID="{321A0E4C-9573-4EF0-BD61-E23B08783B9F}" presName="hierChild2" presStyleCnt="0"/>
      <dgm:spPr/>
    </dgm:pt>
  </dgm:ptLst>
  <dgm:cxnLst>
    <dgm:cxn modelId="{BAC9EE01-DAE0-47A1-83F7-2BE590157550}" srcId="{5E6F43F0-C4AF-45F8-AA7A-287CC38F1463}" destId="{5AD872A3-E96A-4015-8470-D2D1505DE20E}" srcOrd="0" destOrd="0" parTransId="{A6943B61-C2D8-47D1-874E-07DFE7FDB7DB}" sibTransId="{FA1EC45A-0816-4850-9B33-82E83DC6333A}"/>
    <dgm:cxn modelId="{22601322-C9FA-4A4B-9197-D29649C6D0D3}" type="presOf" srcId="{5AD872A3-E96A-4015-8470-D2D1505DE20E}" destId="{F2B9894D-EE8F-4D96-A360-CFA223F62BB7}" srcOrd="0" destOrd="0" presId="urn:microsoft.com/office/officeart/2005/8/layout/hierarchy1"/>
    <dgm:cxn modelId="{A6B22830-3548-4BFE-ADEB-D623CC1EF7C8}" type="presOf" srcId="{321A0E4C-9573-4EF0-BD61-E23B08783B9F}" destId="{742537A1-802D-456E-8432-B1C6F1879CA5}" srcOrd="0" destOrd="0" presId="urn:microsoft.com/office/officeart/2005/8/layout/hierarchy1"/>
    <dgm:cxn modelId="{ADBC935F-486C-424B-9183-BC440B61C420}" type="presOf" srcId="{5E6F43F0-C4AF-45F8-AA7A-287CC38F1463}" destId="{CD28D715-6B2D-4A7F-9EA3-9A4DCA29373A}" srcOrd="0" destOrd="0" presId="urn:microsoft.com/office/officeart/2005/8/layout/hierarchy1"/>
    <dgm:cxn modelId="{D679787F-A3CA-4354-83B2-85B7FD0BDD60}" type="presOf" srcId="{FAC30DFD-F01E-41E9-9843-331FBB2366B5}" destId="{B018431F-32E1-419E-9579-F3894823B0CF}" srcOrd="0" destOrd="0" presId="urn:microsoft.com/office/officeart/2005/8/layout/hierarchy1"/>
    <dgm:cxn modelId="{65D5C9B1-36DC-4E30-839C-53766AF91FBB}" srcId="{5E6F43F0-C4AF-45F8-AA7A-287CC38F1463}" destId="{FAC30DFD-F01E-41E9-9843-331FBB2366B5}" srcOrd="1" destOrd="0" parTransId="{67771B18-CB5F-4A34-8566-45DE5E879037}" sibTransId="{96914104-ED95-4810-BF67-2449D35AE521}"/>
    <dgm:cxn modelId="{967846DC-6FB9-45EC-B821-D8C51991BC07}" srcId="{5E6F43F0-C4AF-45F8-AA7A-287CC38F1463}" destId="{321A0E4C-9573-4EF0-BD61-E23B08783B9F}" srcOrd="2" destOrd="0" parTransId="{F066F317-F045-4445-85EC-C47334B75F43}" sibTransId="{9FA77C61-D544-430F-BB98-32269A8F6EDA}"/>
    <dgm:cxn modelId="{FC2CBCC5-E25B-4010-892E-C1146C7840A3}" type="presParOf" srcId="{CD28D715-6B2D-4A7F-9EA3-9A4DCA29373A}" destId="{1265B3B3-079C-4045-AAE7-D8A9E11F781F}" srcOrd="0" destOrd="0" presId="urn:microsoft.com/office/officeart/2005/8/layout/hierarchy1"/>
    <dgm:cxn modelId="{42F30AB9-DAF8-49D9-911A-8F9999B26B05}" type="presParOf" srcId="{1265B3B3-079C-4045-AAE7-D8A9E11F781F}" destId="{CB486989-A51D-486D-B1EF-4106C52E7335}" srcOrd="0" destOrd="0" presId="urn:microsoft.com/office/officeart/2005/8/layout/hierarchy1"/>
    <dgm:cxn modelId="{8A52B362-6513-488C-9CA5-19802F753D9F}" type="presParOf" srcId="{CB486989-A51D-486D-B1EF-4106C52E7335}" destId="{82D084C7-6761-4686-96ED-24D29FE03041}" srcOrd="0" destOrd="0" presId="urn:microsoft.com/office/officeart/2005/8/layout/hierarchy1"/>
    <dgm:cxn modelId="{F6C2C400-55FC-4B35-AEB2-9BC5D7D6F9AA}" type="presParOf" srcId="{CB486989-A51D-486D-B1EF-4106C52E7335}" destId="{F2B9894D-EE8F-4D96-A360-CFA223F62BB7}" srcOrd="1" destOrd="0" presId="urn:microsoft.com/office/officeart/2005/8/layout/hierarchy1"/>
    <dgm:cxn modelId="{9E205054-179B-4232-9FC1-82D36E7C641C}" type="presParOf" srcId="{1265B3B3-079C-4045-AAE7-D8A9E11F781F}" destId="{E2A206E1-9134-49EB-BDC2-1232969AF949}" srcOrd="1" destOrd="0" presId="urn:microsoft.com/office/officeart/2005/8/layout/hierarchy1"/>
    <dgm:cxn modelId="{0C2105F1-FB55-462A-9496-DD558778BBD1}" type="presParOf" srcId="{CD28D715-6B2D-4A7F-9EA3-9A4DCA29373A}" destId="{D2B51F13-0FA6-41AD-AF5F-762B32437EE6}" srcOrd="1" destOrd="0" presId="urn:microsoft.com/office/officeart/2005/8/layout/hierarchy1"/>
    <dgm:cxn modelId="{EEFD91A0-EEE8-4A7A-938E-03B1CDA37093}" type="presParOf" srcId="{D2B51F13-0FA6-41AD-AF5F-762B32437EE6}" destId="{C154B54A-38D3-46A9-9654-15DD36DED95D}" srcOrd="0" destOrd="0" presId="urn:microsoft.com/office/officeart/2005/8/layout/hierarchy1"/>
    <dgm:cxn modelId="{ACA545A0-BF36-4726-991A-AD1E8FCC756D}" type="presParOf" srcId="{C154B54A-38D3-46A9-9654-15DD36DED95D}" destId="{5F6E6A91-00B1-42C0-B35D-079068441E81}" srcOrd="0" destOrd="0" presId="urn:microsoft.com/office/officeart/2005/8/layout/hierarchy1"/>
    <dgm:cxn modelId="{1E315CA3-07F4-4B92-A26E-E3CCFF654B25}" type="presParOf" srcId="{C154B54A-38D3-46A9-9654-15DD36DED95D}" destId="{B018431F-32E1-419E-9579-F3894823B0CF}" srcOrd="1" destOrd="0" presId="urn:microsoft.com/office/officeart/2005/8/layout/hierarchy1"/>
    <dgm:cxn modelId="{FA4C70A2-4CBB-48F4-A642-D9CF20E3725A}" type="presParOf" srcId="{D2B51F13-0FA6-41AD-AF5F-762B32437EE6}" destId="{A2BA0D06-3D2B-4C0B-A453-F35730CEC385}" srcOrd="1" destOrd="0" presId="urn:microsoft.com/office/officeart/2005/8/layout/hierarchy1"/>
    <dgm:cxn modelId="{826F5097-405A-46B7-8754-976E7A5549EB}" type="presParOf" srcId="{CD28D715-6B2D-4A7F-9EA3-9A4DCA29373A}" destId="{72243846-3717-4E35-9552-3E0C643C76A9}" srcOrd="2" destOrd="0" presId="urn:microsoft.com/office/officeart/2005/8/layout/hierarchy1"/>
    <dgm:cxn modelId="{11A901C6-D25D-4575-924A-1FB67B21312C}" type="presParOf" srcId="{72243846-3717-4E35-9552-3E0C643C76A9}" destId="{90411725-831B-4237-8861-E542C9702D99}" srcOrd="0" destOrd="0" presId="urn:microsoft.com/office/officeart/2005/8/layout/hierarchy1"/>
    <dgm:cxn modelId="{9D9A12FF-043F-4E57-B037-332F89CEF751}" type="presParOf" srcId="{90411725-831B-4237-8861-E542C9702D99}" destId="{1C52CAC6-43B5-4666-8481-C5DAF9475EC7}" srcOrd="0" destOrd="0" presId="urn:microsoft.com/office/officeart/2005/8/layout/hierarchy1"/>
    <dgm:cxn modelId="{4F5CE862-DDE6-4E13-8E33-B5F475FCBC29}" type="presParOf" srcId="{90411725-831B-4237-8861-E542C9702D99}" destId="{742537A1-802D-456E-8432-B1C6F1879CA5}" srcOrd="1" destOrd="0" presId="urn:microsoft.com/office/officeart/2005/8/layout/hierarchy1"/>
    <dgm:cxn modelId="{D5127DBA-0C46-4475-8716-603C6F56E73F}" type="presParOf" srcId="{72243846-3717-4E35-9552-3E0C643C76A9}" destId="{D3962778-264D-467F-A834-617B51AA55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84C7-6761-4686-96ED-24D29FE0304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9894D-EE8F-4D96-A360-CFA223F62BB7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N-Tier architecture</a:t>
          </a:r>
        </a:p>
      </dsp:txBody>
      <dsp:txXfrm>
        <a:off x="398656" y="1088253"/>
        <a:ext cx="2959127" cy="1837317"/>
      </dsp:txXfrm>
    </dsp:sp>
    <dsp:sp modelId="{5F6E6A91-00B1-42C0-B35D-079068441E8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8431F-32E1-419E-9579-F3894823B0C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SPA App + REST Api</a:t>
          </a:r>
        </a:p>
      </dsp:txBody>
      <dsp:txXfrm>
        <a:off x="4155097" y="1088253"/>
        <a:ext cx="2959127" cy="1837317"/>
      </dsp:txXfrm>
    </dsp:sp>
    <dsp:sp modelId="{1C52CAC6-43B5-4666-8481-C5DAF9475EC7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537A1-802D-456E-8432-B1C6F1879CA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.NET MVC. 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2F7C-7E66-A39C-446F-EE34696E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341ED-12A3-01C6-F4D6-87E321DDD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F8F-349E-A3C3-9CF2-B2826B81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84CA-F3DF-D795-B68E-5EAA19BC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7AC5-85D4-A430-9801-AA8B867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2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26AE-AF40-C48C-6A74-1336CEEA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A2AD4-D7C4-192F-D4D3-262CDFE3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2275-EBDA-F930-EBEB-57C3AE89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B8A1-B016-B4C3-A529-25FB4CFE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1D4A-42E5-E71D-3B07-1CC4EF1C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99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BD8A5-7D24-D2F6-8513-2A6F0D48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602EA-E76E-11B1-B220-713E5BD4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D1B8-FADE-FA2F-6147-477B726E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AD65-7879-5945-CBCA-08766D7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2980-37A1-4BFE-1EA3-AFA6B446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2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DB9C-E53B-EAD8-4EFA-600B36B6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FAEF-C62C-614C-CA1C-1AB5C621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069A-456C-2844-699A-7E8C548B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235B-80A1-98FF-CA8B-7204AC98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BDF5-9B2F-5CCC-12BF-DCC1297B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9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0FAC-A744-C0A7-1DCC-C3B1D9AB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50C5-2B23-68ED-8CA7-3FC1697A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66A1-7AD7-BAC0-1B9D-92B5C312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625F-B989-7853-B62F-F63AEE6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EABE-2DBF-5D2E-64F0-3655FE81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43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F606-4C7E-339F-E9C0-531411BB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4817-6368-CDCC-1AE6-3F7AA8FC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081C-A99C-0D7A-F4D6-0EFE98CD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538B-889E-6C50-5699-CDF7A2E9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D7CD3-E980-F15C-F351-808780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1727-A925-E18F-EF4D-D76F508F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7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717E-86B5-B20B-363F-198B56DA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DA7C-C47D-CC80-FF3B-DEB9A4CA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53F15-B1F6-5F50-4D0A-5A3903B53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04BA5-AC77-0839-7368-950170CF0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9D87A-2814-A527-D1BD-0D6BC2C04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8830B-C85F-76CF-CAA3-0A37445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0110-7688-EA87-CF5F-71FBE8F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F1242-2F73-7C3C-B7A6-44EBB285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1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CFD2-B741-E0C6-4ED5-1D431CD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CE2C3-5A7E-AF8A-1244-D29654A8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9D87-1E99-0B47-721A-B527E8BF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138D-1D4E-211E-966C-20A084A1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9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E8C44-C7E5-A43F-2096-9491CF8A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C5616-747D-AACE-CF16-6154EB26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CABB-9A2F-1060-53C1-D5B6918F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20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D61-35ED-841F-B4DC-2B58AA11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2F78-A790-3868-A03B-3BA10C36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4FFD-178E-CCB5-24F5-5D80C541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0AB0-8821-93A3-40B4-12774AA8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55966-3B22-5D79-41DC-819A5B2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57EE-514D-4F40-30B8-838137A5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EACB-FBE7-9F13-26B6-05700000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23300-DDC6-E41F-A30E-CFAB2F30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D5F3F-4FC0-57B4-1970-CD5F8D8F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8CA43-BA73-7A20-1AAC-6559BADE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C97AF-D692-E97B-18F2-7C047774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30FA-AFB2-3049-61CC-C4EF2EF2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0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5569C-27BF-12A3-F43D-C981DB3E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F660-1010-54A6-970C-9E38175D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6A47-A65A-38C1-379C-FB5FE2318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E94D-560C-412B-A4DE-1C331F301E71}" type="datetimeFigureOut">
              <a:rPr lang="he-IL" smtClean="0"/>
              <a:t>ג'/ניסן/תשפ"ג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5019-4519-325D-EAA9-01C6FFF03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58ED-2B7B-2913-8953-C18B00C3B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AFA1-DBAF-45FE-9A79-56CE2BFD46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4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misahi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protoday.com/business-resources/sql-server-2017-release-candidate-1-available-download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FD72-97F8-7E9B-075A-C101DD8A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Shukersal</a:t>
            </a:r>
            <a:endParaRPr lang="he-IL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E124-243A-6C6A-5B50-D92D1EA3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Version 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936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516A7504-546C-5912-3901-20793CF3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8683" y="3364241"/>
            <a:ext cx="2133001" cy="2133001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5B00511-29E8-5508-A806-F4AFF9249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40" y="3584459"/>
            <a:ext cx="1564053" cy="1564053"/>
          </a:xfrm>
          <a:prstGeom prst="rect">
            <a:avLst/>
          </a:prstGeom>
        </p:spPr>
      </p:pic>
      <p:pic>
        <p:nvPicPr>
          <p:cNvPr id="46" name="Picture 45" descr="A picture containing text, ax&#10;&#10;Description automatically generated">
            <a:extLst>
              <a:ext uri="{FF2B5EF4-FFF2-40B4-BE49-F238E27FC236}">
                <a16:creationId xmlns:a16="http://schemas.microsoft.com/office/drawing/2014/main" id="{36CAB3F6-7404-2B4C-229B-73FE0C5E97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2500" t="6612" r="22500" b="3980"/>
          <a:stretch/>
        </p:blipFill>
        <p:spPr>
          <a:xfrm>
            <a:off x="8229729" y="3429000"/>
            <a:ext cx="2327993" cy="1967882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F183F502-9F8B-B76A-1EB1-99672C475E5D}"/>
              </a:ext>
            </a:extLst>
          </p:cNvPr>
          <p:cNvSpPr txBox="1">
            <a:spLocks/>
          </p:cNvSpPr>
          <p:nvPr/>
        </p:nvSpPr>
        <p:spPr>
          <a:xfrm>
            <a:off x="1378397" y="2052786"/>
            <a:ext cx="9448800" cy="67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Technologies Used: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625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1B9B0BD-E330-A890-7091-FCBFE47146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083" y="2485350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3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Designc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A335-9DF5-E4DA-85AF-54CBEE22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Architecture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90BBBE9-FCAC-2383-14E5-B012DDB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40139"/>
            <a:ext cx="11327549" cy="43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8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D405-969B-BD2A-C1D8-E8D3793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A335-9DF5-E4DA-85AF-54CBEE22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Models Structure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128DECBD-D3C0-A44F-A9B9-3CD6B027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1639646"/>
            <a:ext cx="7876035" cy="51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Shukersal</vt:lpstr>
      <vt:lpstr>System Design</vt:lpstr>
      <vt:lpstr>System Design</vt:lpstr>
      <vt:lpstr>System Designc</vt:lpstr>
      <vt:lpstr>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Shukersal</dc:title>
  <dc:creator>Rozimblat Home</dc:creator>
  <cp:lastModifiedBy>Rozimblat Home</cp:lastModifiedBy>
  <cp:revision>1</cp:revision>
  <dcterms:created xsi:type="dcterms:W3CDTF">2023-03-25T18:59:11Z</dcterms:created>
  <dcterms:modified xsi:type="dcterms:W3CDTF">2023-03-25T19:33:32Z</dcterms:modified>
</cp:coreProperties>
</file>