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8246E-54F4-4484-9081-C1A73010B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FDDC28-2555-4297-8D51-E1F33844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125331-DD33-4FEB-B49C-E92E15D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73AE24-1C76-4288-BC74-5B5F3517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D75FE7-6C2D-4819-AD9B-8B1AB487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96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48E7F-DACA-4820-B0CD-A9EAE530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9B37EFC-6AD6-4470-8830-A3B2B5D7E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1759CA-0A54-4845-80A6-207B085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CF255A-97EA-4847-9AFC-0C67F927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B394E8-2674-418B-A04D-EB3A4F90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3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7C3DA9-4745-4050-9250-5123832D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FB90A5-E4E7-44C0-AE7C-973F15116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604C1C-2517-42A6-9665-AFD0BA5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372D79-5F8F-4F97-BAF9-09D858D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84A4B4-7516-4227-A12B-6393C14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5EC51-3FFE-4EDF-9A1A-3AD98A63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4A8CF1-F2BC-4CBA-B198-55ECBA74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BD94A4-DA46-493A-ADAB-A486E645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2CB80E-120E-49C7-9F59-7F61DB59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2BD7D1-A44C-4091-A9DC-52010367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8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757C1-6976-4136-80EB-94258178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CB0483-5BBD-471E-9D13-288852C1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11E8A7-7BF5-4706-AEA9-85157425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902D35-34A9-4443-AE06-692EA53F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0AC070-E221-4F02-A73B-68EBA70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39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DCEC5-AE44-46A7-98DA-391BA646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138DCF-E930-45B0-93FD-43D77A46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A26F8C-6569-4701-BB4F-B1A8CE65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B6436D-95A1-4C48-AE9E-498D0850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4D4B2E-29BC-48F2-AC92-F645A8CC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7160B4-B7BB-4E12-BC01-0DC58CFC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4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91637-D9B2-4477-8843-858F6442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BE0984-96BC-4806-BC56-BAA720485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0CEC969-4874-4267-944F-1A7D55ED5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0616DC4-6A80-422F-83CF-9CB07D523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8F04579-AC4F-48CC-8EF4-E13203CA0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D6B0C80-C31D-486C-B190-E0732D5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D28F689-B20E-4241-90EA-95EBF677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C6B1FD5-8F5D-407A-ACC9-0321D267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977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C7241-4852-4688-BE79-AA69D2D8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4CD7DD-6813-4039-B2EC-45ABE7DE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0358A45-E57C-4CCD-9A88-C2AB0691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94F04E-BAF0-47BE-A8E0-21CF0D98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22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2813FB9-3570-463F-B4C0-25B414F2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BF1B42-FB0C-4515-B308-5915FEA3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00B7E3-672A-454B-BD42-D022E847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64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A39CC-6538-4AE0-B1D0-36112B01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68C913-115A-4282-AD30-B26ADA94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F205FC4-A870-4607-BE24-C4CAC7EE6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BCF90C-07A1-4865-A22F-4A3ADC8F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95CAF0-CC9E-4262-A1DE-5CA4EA2D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54A550-7ABB-48CE-9F56-3EE75286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305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07AC-13BF-4F1C-9158-7324D8A3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2B25F31-97C6-4BC9-A5EB-32C4F662B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14E4E6-0A1A-4F8B-924C-2AD9D420B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1583D8-2005-4CAE-BE1E-819B68B7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0292FA-D29E-4AA3-A1C7-C4D7CC2A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D12740-4357-409D-91A1-A30F5C0A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43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E99EA19-77C0-4CD9-AC32-0E33090D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3B7751-B5A4-40E5-A3CA-4EE50406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F52F03-A07F-4580-BCD2-E866F2BE6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CA0C-402A-44AD-9C00-842CAF8878BA}" type="datetimeFigureOut">
              <a:rPr lang="pt-PT" smtClean="0"/>
              <a:t>26/09/2020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882F28-BDCC-46F7-B741-1ED1044F9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E5A59D-9E8F-4FBA-86E4-31513C58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C6B2-7816-49B3-8981-EE5C994DB0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38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2616C5-9D01-44A6-9A12-3F34E01ACFE2}"/>
              </a:ext>
            </a:extLst>
          </p:cNvPr>
          <p:cNvSpPr/>
          <p:nvPr/>
        </p:nvSpPr>
        <p:spPr>
          <a:xfrm>
            <a:off x="1550504" y="364435"/>
            <a:ext cx="10177669" cy="63146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43005-AA7C-45C6-885B-8C0CCC2275F8}"/>
              </a:ext>
            </a:extLst>
          </p:cNvPr>
          <p:cNvSpPr/>
          <p:nvPr/>
        </p:nvSpPr>
        <p:spPr>
          <a:xfrm>
            <a:off x="2014329" y="1046922"/>
            <a:ext cx="9316279" cy="50490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90F560-C760-40E6-B91A-773F0D81071A}"/>
              </a:ext>
            </a:extLst>
          </p:cNvPr>
          <p:cNvSpPr/>
          <p:nvPr/>
        </p:nvSpPr>
        <p:spPr>
          <a:xfrm>
            <a:off x="5769977" y="1088947"/>
            <a:ext cx="16163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Apresentação</a:t>
            </a:r>
            <a:endParaRPr lang="pt-P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54583D-2752-478A-9310-F079985E2587}"/>
              </a:ext>
            </a:extLst>
          </p:cNvPr>
          <p:cNvSpPr/>
          <p:nvPr/>
        </p:nvSpPr>
        <p:spPr>
          <a:xfrm>
            <a:off x="5834938" y="6158384"/>
            <a:ext cx="17134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Infra-estrutura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F1B817-F4B6-4881-9D59-0E36840B91E5}"/>
              </a:ext>
            </a:extLst>
          </p:cNvPr>
          <p:cNvSpPr/>
          <p:nvPr/>
        </p:nvSpPr>
        <p:spPr>
          <a:xfrm>
            <a:off x="2549625" y="1770758"/>
            <a:ext cx="3220352" cy="191379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1E2C0B-3968-4709-879A-0B176D982A48}"/>
              </a:ext>
            </a:extLst>
          </p:cNvPr>
          <p:cNvSpPr/>
          <p:nvPr/>
        </p:nvSpPr>
        <p:spPr>
          <a:xfrm>
            <a:off x="7369899" y="1810580"/>
            <a:ext cx="3220351" cy="183415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60582-5AF1-4BD3-915A-B643010969FD}"/>
              </a:ext>
            </a:extLst>
          </p:cNvPr>
          <p:cNvSpPr/>
          <p:nvPr/>
        </p:nvSpPr>
        <p:spPr>
          <a:xfrm>
            <a:off x="5073292" y="4008282"/>
            <a:ext cx="3220351" cy="207282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pt-PT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pt-PT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5DE4181-8F27-45C8-8A18-549B4CB50280}"/>
              </a:ext>
            </a:extLst>
          </p:cNvPr>
          <p:cNvSpPr/>
          <p:nvPr/>
        </p:nvSpPr>
        <p:spPr>
          <a:xfrm>
            <a:off x="3605539" y="1715135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lang="pt-P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6B53829-A4A4-46F1-AE37-972ED6F1E7ED}"/>
              </a:ext>
            </a:extLst>
          </p:cNvPr>
          <p:cNvSpPr/>
          <p:nvPr/>
        </p:nvSpPr>
        <p:spPr>
          <a:xfrm>
            <a:off x="8580926" y="1764133"/>
            <a:ext cx="7982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Views</a:t>
            </a:r>
            <a:endParaRPr lang="pt-P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53E6AF0-A043-4804-A379-1B0C17420D4B}"/>
              </a:ext>
            </a:extLst>
          </p:cNvPr>
          <p:cNvSpPr/>
          <p:nvPr/>
        </p:nvSpPr>
        <p:spPr>
          <a:xfrm>
            <a:off x="6003661" y="3974284"/>
            <a:ext cx="13279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Controllers</a:t>
            </a:r>
            <a:endParaRPr lang="pt-P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8B9A6876-0CFF-4EE9-89E3-95B631490F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086600" y="3815807"/>
            <a:ext cx="986692" cy="12288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1D44D28-A20F-4BF3-B819-D0CC8EF4EF7A}"/>
              </a:ext>
            </a:extLst>
          </p:cNvPr>
          <p:cNvCxnSpPr>
            <a:cxnSpLocks/>
          </p:cNvCxnSpPr>
          <p:nvPr/>
        </p:nvCxnSpPr>
        <p:spPr>
          <a:xfrm flipV="1">
            <a:off x="8292531" y="3691180"/>
            <a:ext cx="536409" cy="13933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45086AE-0C5B-47D6-94FB-F6097DAAC485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455333" y="3376128"/>
            <a:ext cx="23861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D51B635A-F3E9-4DFA-A9AC-0B0257EE6EAC}"/>
              </a:ext>
            </a:extLst>
          </p:cNvPr>
          <p:cNvCxnSpPr>
            <a:cxnSpLocks/>
            <a:stCxn id="10" idx="7"/>
          </p:cNvCxnSpPr>
          <p:nvPr/>
        </p:nvCxnSpPr>
        <p:spPr>
          <a:xfrm>
            <a:off x="5298367" y="2051027"/>
            <a:ext cx="2542201" cy="0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40E6A9F9-EAA9-436D-B5B6-8D8E20B63751}"/>
              </a:ext>
            </a:extLst>
          </p:cNvPr>
          <p:cNvCxnSpPr>
            <a:cxnSpLocks/>
            <a:stCxn id="11" idx="5"/>
          </p:cNvCxnSpPr>
          <p:nvPr/>
        </p:nvCxnSpPr>
        <p:spPr>
          <a:xfrm flipH="1">
            <a:off x="8275626" y="3376128"/>
            <a:ext cx="1843015" cy="2071962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D5C1BE9-67BC-4351-A6BB-4506456CFAB8}"/>
              </a:ext>
            </a:extLst>
          </p:cNvPr>
          <p:cNvSpPr/>
          <p:nvPr/>
        </p:nvSpPr>
        <p:spPr>
          <a:xfrm>
            <a:off x="2702024" y="2231075"/>
            <a:ext cx="747183" cy="3883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4C7C14-199B-4EE0-8F88-959CDF4CB41D}"/>
              </a:ext>
            </a:extLst>
          </p:cNvPr>
          <p:cNvSpPr/>
          <p:nvPr/>
        </p:nvSpPr>
        <p:spPr>
          <a:xfrm>
            <a:off x="3449208" y="2182280"/>
            <a:ext cx="2209950" cy="128627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0C474F9-7C21-4771-B342-7166EC489617}"/>
              </a:ext>
            </a:extLst>
          </p:cNvPr>
          <p:cNvSpPr/>
          <p:nvPr/>
        </p:nvSpPr>
        <p:spPr>
          <a:xfrm>
            <a:off x="2652001" y="2269208"/>
            <a:ext cx="79720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Entidades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D22C5E-962F-4966-83CC-02CA0C30E290}"/>
              </a:ext>
            </a:extLst>
          </p:cNvPr>
          <p:cNvSpPr/>
          <p:nvPr/>
        </p:nvSpPr>
        <p:spPr>
          <a:xfrm>
            <a:off x="3536176" y="2526766"/>
            <a:ext cx="1031486" cy="5593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D29434-8EEA-4A36-A105-DE22B31E51B4}"/>
              </a:ext>
            </a:extLst>
          </p:cNvPr>
          <p:cNvSpPr/>
          <p:nvPr/>
        </p:nvSpPr>
        <p:spPr>
          <a:xfrm>
            <a:off x="4588245" y="2499538"/>
            <a:ext cx="1031486" cy="559333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003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21D5E45-3A4A-40E8-B6BD-2E7EBAF2B11A}"/>
              </a:ext>
            </a:extLst>
          </p:cNvPr>
          <p:cNvSpPr/>
          <p:nvPr/>
        </p:nvSpPr>
        <p:spPr>
          <a:xfrm>
            <a:off x="3617657" y="2659232"/>
            <a:ext cx="8021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5724891-C429-43CC-B1F6-B0494E9C9FB8}"/>
              </a:ext>
            </a:extLst>
          </p:cNvPr>
          <p:cNvSpPr/>
          <p:nvPr/>
        </p:nvSpPr>
        <p:spPr>
          <a:xfrm>
            <a:off x="4632028" y="2636364"/>
            <a:ext cx="96276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Repositorios</a:t>
            </a:r>
            <a:endParaRPr lang="pt-PT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078AC6-AC3C-4B51-BDA6-48275F9FC108}"/>
              </a:ext>
            </a:extLst>
          </p:cNvPr>
          <p:cNvSpPr/>
          <p:nvPr/>
        </p:nvSpPr>
        <p:spPr>
          <a:xfrm>
            <a:off x="6183206" y="4599443"/>
            <a:ext cx="5084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BLL</a:t>
            </a:r>
          </a:p>
        </p:txBody>
      </p:sp>
    </p:spTree>
    <p:extLst>
      <p:ext uri="{BB962C8B-B14F-4D97-AF65-F5344CB8AC3E}">
        <p14:creationId xmlns:p14="http://schemas.microsoft.com/office/powerpoint/2010/main" val="3733821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Ecrã Panorâmico</PresentationFormat>
  <Paragraphs>14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Aleksei da Silva</dc:creator>
  <cp:lastModifiedBy>Aleksei da Silva</cp:lastModifiedBy>
  <cp:revision>10</cp:revision>
  <dcterms:created xsi:type="dcterms:W3CDTF">2020-09-26T02:14:56Z</dcterms:created>
  <dcterms:modified xsi:type="dcterms:W3CDTF">2020-09-26T03:01:22Z</dcterms:modified>
</cp:coreProperties>
</file>