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5B966-C13C-401D-A94B-AF8193B7D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9A8B96-0ADC-415B-A876-7DE178020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A7CEDB1-B287-477B-80B1-DD6F3E93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AAA5-A94F-46AA-A1AC-B9DD75EAE04D}" type="datetimeFigureOut">
              <a:rPr lang="pt-PT" smtClean="0"/>
              <a:t>28/09/2020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03DC7FC-CD88-43F0-89BA-F6F75998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692DEBD-44D9-40E5-957B-8150A3C4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EA5DA-30D6-4AC1-8212-BA096FB799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35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BB16C-BA5E-428E-A354-C8DCAB99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3C8CEF4-2BFE-4475-B4BE-11B726945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1180A64-4156-42EB-B422-32883D393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AAA5-A94F-46AA-A1AC-B9DD75EAE04D}" type="datetimeFigureOut">
              <a:rPr lang="pt-PT" smtClean="0"/>
              <a:t>28/09/2020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107A0C-6C0F-41A8-AF0B-80842C325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61CC7D0-1111-42F0-B52F-BDA53292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EA5DA-30D6-4AC1-8212-BA096FB799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371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039330-AEE5-46D1-A812-88EE939A7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B1F2B50-BF2D-470C-B566-4095EB734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C80A9CE-7EF9-47E1-9E93-AFDDD6D2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AAA5-A94F-46AA-A1AC-B9DD75EAE04D}" type="datetimeFigureOut">
              <a:rPr lang="pt-PT" smtClean="0"/>
              <a:t>28/09/2020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A1787BE-7C70-4211-81B1-9A17D9764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4E87A1-BFF7-43AC-9356-C8D20291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EA5DA-30D6-4AC1-8212-BA096FB799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633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E0586-733F-43BC-899F-4E2E472D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90B29B-CAFB-4078-83D9-B9190F3D3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2DCE26-3833-42BB-8483-EDE935EE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AAA5-A94F-46AA-A1AC-B9DD75EAE04D}" type="datetimeFigureOut">
              <a:rPr lang="pt-PT" smtClean="0"/>
              <a:t>28/09/2020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82B16FA-5CA3-4523-BDF3-EA4BDB06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E0AA958-35EA-4711-920A-8876CA96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EA5DA-30D6-4AC1-8212-BA096FB799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110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B627A-928E-4FB3-ACB8-E2365792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899DE92-75B3-4C99-BD72-DB875BD0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8035863-FA42-4D62-A481-1B34BAAF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AAA5-A94F-46AA-A1AC-B9DD75EAE04D}" type="datetimeFigureOut">
              <a:rPr lang="pt-PT" smtClean="0"/>
              <a:t>28/09/2020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96843E1-7E89-45CB-8186-D155D4C7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ADB802E-F903-4500-88B0-C2B44043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EA5DA-30D6-4AC1-8212-BA096FB799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073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0F41D-FB30-4DDD-947A-429633A0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E07E36-5BA6-44A5-9778-3E434F993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547587C-907C-4562-8B60-AA3FCD5C1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3E8BDF3-6A51-402C-9AA9-F83C56BA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AAA5-A94F-46AA-A1AC-B9DD75EAE04D}" type="datetimeFigureOut">
              <a:rPr lang="pt-PT" smtClean="0"/>
              <a:t>28/09/2020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C7F2798-F2DE-49A6-B930-AA6D1350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75AE206-9F34-4E4E-8DD3-F1925A9C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EA5DA-30D6-4AC1-8212-BA096FB799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550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6F36B-840F-42EC-87F6-76217BF5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637A18C-ECD3-4C6D-8BC6-B5D1AA31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3557439-F50C-4862-8A80-717911BDF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90AB2A8-D492-42C5-8005-82DECC38E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03982B1-756D-4381-878C-3A73ECFD7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6A105C4-5B95-41D0-BFCE-0033635F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AAA5-A94F-46AA-A1AC-B9DD75EAE04D}" type="datetimeFigureOut">
              <a:rPr lang="pt-PT" smtClean="0"/>
              <a:t>28/09/2020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7C4BD6F-859C-45B7-8E94-EAFE20AE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B48E28D-2B28-4ECE-8C22-DB63537C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EA5DA-30D6-4AC1-8212-BA096FB799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911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CBE12-850D-4D23-B9D7-9F2740623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B2FF9BA-054C-4E8D-BEAE-E473D4DA4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AAA5-A94F-46AA-A1AC-B9DD75EAE04D}" type="datetimeFigureOut">
              <a:rPr lang="pt-PT" smtClean="0"/>
              <a:t>28/09/2020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450195F-FF18-453D-AEED-9772B346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133DB99-00D0-43DA-837A-CA2C7A5E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EA5DA-30D6-4AC1-8212-BA096FB799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32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2F9AC8B-E61F-4E92-8497-A1CFD60E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AAA5-A94F-46AA-A1AC-B9DD75EAE04D}" type="datetimeFigureOut">
              <a:rPr lang="pt-PT" smtClean="0"/>
              <a:t>28/09/2020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AAC8A51-FFC3-4B7D-9DA7-464C8698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58526CF-2430-493F-9522-9F6BD75A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EA5DA-30D6-4AC1-8212-BA096FB799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775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D4959-05FE-45A3-BC04-EB93F31B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9FA919-433E-4DA3-A8E2-86F1CA28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E5A6380-7329-4C57-A55A-BD4022D1E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12FC0BB-E6F2-4E3B-ADE1-F68CB5D6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AAA5-A94F-46AA-A1AC-B9DD75EAE04D}" type="datetimeFigureOut">
              <a:rPr lang="pt-PT" smtClean="0"/>
              <a:t>28/09/2020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79E3A0E-1718-43DD-ADB6-A21BD870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DD0B75C-64FE-4F9F-8848-3BAEE471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EA5DA-30D6-4AC1-8212-BA096FB799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710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B1F07-E955-4204-AEA3-7FEA3872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11E9640-21A4-448B-BD1C-2184CDFDD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BE35186-778C-4845-83A4-30FD6809F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81BAF1E-41D4-47D0-8EA4-534B1D61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AAAA5-A94F-46AA-A1AC-B9DD75EAE04D}" type="datetimeFigureOut">
              <a:rPr lang="pt-PT" smtClean="0"/>
              <a:t>28/09/2020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9DC7262-2495-474A-AB54-27B4718B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76275F1-4CF2-46B3-9F09-A53149EB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EA5DA-30D6-4AC1-8212-BA096FB799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172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6B43B74-349E-4BFF-81CC-A33F79021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A80BF76-1DC2-48D2-94C8-9CBB4C21B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B6503AB-1612-47B9-8C56-6F6D4EE41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AAAA5-A94F-46AA-A1AC-B9DD75EAE04D}" type="datetimeFigureOut">
              <a:rPr lang="pt-PT" smtClean="0"/>
              <a:t>28/09/2020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08AE83B-9CA2-440B-AF75-9BD04A68B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171BF36-6907-4104-ABE6-3128948F4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EA5DA-30D6-4AC1-8212-BA096FB799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218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7A86A88-B75D-4F20-BAF4-10E1404473D3}"/>
              </a:ext>
            </a:extLst>
          </p:cNvPr>
          <p:cNvSpPr/>
          <p:nvPr/>
        </p:nvSpPr>
        <p:spPr>
          <a:xfrm>
            <a:off x="4241800" y="673100"/>
            <a:ext cx="2781300" cy="5207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E947C84-4DAC-40CD-8938-4BCEFFEB64ED}"/>
              </a:ext>
            </a:extLst>
          </p:cNvPr>
          <p:cNvSpPr/>
          <p:nvPr/>
        </p:nvSpPr>
        <p:spPr>
          <a:xfrm>
            <a:off x="8953500" y="673100"/>
            <a:ext cx="2781300" cy="5207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14AACE9-3361-4292-BD41-D1C94EFBAF4C}"/>
              </a:ext>
            </a:extLst>
          </p:cNvPr>
          <p:cNvSpPr/>
          <p:nvPr/>
        </p:nvSpPr>
        <p:spPr>
          <a:xfrm>
            <a:off x="4241800" y="2286000"/>
            <a:ext cx="2781300" cy="520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F3E9AD3F-FCDB-491C-9ECC-11F27BA324C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7023100" y="933450"/>
            <a:ext cx="1930400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78681C97-252D-43B2-9D66-FB3CC4941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009650"/>
            <a:ext cx="1181100" cy="1276350"/>
          </a:xfrm>
          <a:prstGeom prst="rect">
            <a:avLst/>
          </a:prstGeom>
        </p:spPr>
      </p:pic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F8BDC8B2-B92B-4B56-87E6-4161149F377C}"/>
              </a:ext>
            </a:extLst>
          </p:cNvPr>
          <p:cNvCxnSpPr>
            <a:stCxn id="6" idx="1"/>
            <a:endCxn id="9" idx="2"/>
          </p:cNvCxnSpPr>
          <p:nvPr/>
        </p:nvCxnSpPr>
        <p:spPr>
          <a:xfrm flipH="1" flipV="1">
            <a:off x="1695450" y="2286000"/>
            <a:ext cx="2546350" cy="26035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1921EE81-6737-4CBF-A8E5-F95D1899C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286000" y="933450"/>
            <a:ext cx="1955800" cy="71437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DD55CAC4-9BA3-46E9-A63C-C830DFEAA863}"/>
              </a:ext>
            </a:extLst>
          </p:cNvPr>
          <p:cNvCxnSpPr>
            <a:cxnSpLocks/>
          </p:cNvCxnSpPr>
          <p:nvPr/>
        </p:nvCxnSpPr>
        <p:spPr>
          <a:xfrm>
            <a:off x="5651500" y="1193800"/>
            <a:ext cx="0" cy="109220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0BC8AE82-D382-4459-A2B8-57F9BBB93E91}"/>
              </a:ext>
            </a:extLst>
          </p:cNvPr>
          <p:cNvSpPr/>
          <p:nvPr/>
        </p:nvSpPr>
        <p:spPr>
          <a:xfrm rot="20331305">
            <a:off x="2531902" y="1024523"/>
            <a:ext cx="87344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</a:t>
            </a:r>
            <a:endParaRPr lang="pt-PT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00FDF97-EB0B-4D59-BD63-C1DE8D1BBE2D}"/>
              </a:ext>
            </a:extLst>
          </p:cNvPr>
          <p:cNvSpPr/>
          <p:nvPr/>
        </p:nvSpPr>
        <p:spPr>
          <a:xfrm rot="338502">
            <a:off x="2472506" y="2467066"/>
            <a:ext cx="98257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E200410-5CE5-4D36-9334-253A309B8707}"/>
              </a:ext>
            </a:extLst>
          </p:cNvPr>
          <p:cNvSpPr/>
          <p:nvPr/>
        </p:nvSpPr>
        <p:spPr>
          <a:xfrm>
            <a:off x="5651500" y="1526342"/>
            <a:ext cx="5713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3FD87B6-4760-4085-8869-D2C94F8D3AD7}"/>
              </a:ext>
            </a:extLst>
          </p:cNvPr>
          <p:cNvSpPr/>
          <p:nvPr/>
        </p:nvSpPr>
        <p:spPr>
          <a:xfrm>
            <a:off x="7676815" y="552784"/>
            <a:ext cx="5713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2324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</Words>
  <Application>Microsoft Office PowerPoint</Application>
  <PresentationFormat>Ecrã Panorâmico</PresentationFormat>
  <Paragraphs>7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Aleksei da Silva</dc:creator>
  <cp:lastModifiedBy>Aleksei da Silva</cp:lastModifiedBy>
  <cp:revision>2</cp:revision>
  <dcterms:created xsi:type="dcterms:W3CDTF">2020-09-28T11:08:47Z</dcterms:created>
  <dcterms:modified xsi:type="dcterms:W3CDTF">2020-09-28T11:20:20Z</dcterms:modified>
</cp:coreProperties>
</file>