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6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4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1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68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5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9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22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1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29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21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570B-78E5-4A25-A9E6-AB909D615FF8}" type="datetimeFigureOut">
              <a:rPr lang="pt-PT" smtClean="0"/>
              <a:t>14/10/2020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38D5-35BE-48BC-AF9F-47E1B55780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7B31CB5-2041-4696-AB16-7338A868E0AC}"/>
              </a:ext>
            </a:extLst>
          </p:cNvPr>
          <p:cNvSpPr/>
          <p:nvPr/>
        </p:nvSpPr>
        <p:spPr>
          <a:xfrm>
            <a:off x="1261241" y="2648607"/>
            <a:ext cx="4635062" cy="79931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1DC6B2DE-C326-4A92-A516-AC5CB1FC710D}"/>
              </a:ext>
            </a:extLst>
          </p:cNvPr>
          <p:cNvSpPr/>
          <p:nvPr/>
        </p:nvSpPr>
        <p:spPr>
          <a:xfrm>
            <a:off x="2533676" y="8560672"/>
            <a:ext cx="1822420" cy="1790624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Banco de Dados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D9BF594-F25D-40FE-A29D-E5B21C26048C}"/>
              </a:ext>
            </a:extLst>
          </p:cNvPr>
          <p:cNvSpPr/>
          <p:nvPr/>
        </p:nvSpPr>
        <p:spPr>
          <a:xfrm>
            <a:off x="2029175" y="6572497"/>
            <a:ext cx="2799649" cy="105103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Camada de Persistência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90CF75-1044-4CE7-B387-9019C180859F}"/>
              </a:ext>
            </a:extLst>
          </p:cNvPr>
          <p:cNvSpPr/>
          <p:nvPr/>
        </p:nvSpPr>
        <p:spPr>
          <a:xfrm>
            <a:off x="2029175" y="4999585"/>
            <a:ext cx="2799649" cy="97028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Camada de Negócios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118EC1-E49B-4516-AB04-869F19C69384}"/>
              </a:ext>
            </a:extLst>
          </p:cNvPr>
          <p:cNvSpPr/>
          <p:nvPr/>
        </p:nvSpPr>
        <p:spPr>
          <a:xfrm>
            <a:off x="2029175" y="3306894"/>
            <a:ext cx="2799647" cy="9702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Camada de Apresentação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B8B7E14-C177-40E5-AC98-BF4A5C257C9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428999" y="4277182"/>
            <a:ext cx="1" cy="722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7C1FD779-FD4B-4DE4-8F33-7158A85FBDA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28998" y="5969872"/>
            <a:ext cx="2" cy="602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43D4A1A-A0B4-4971-9B4A-FF4930320C30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3429000" y="7623532"/>
            <a:ext cx="15886" cy="937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14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Aleksei da Silva</dc:creator>
  <cp:lastModifiedBy>Aleksei da Silva</cp:lastModifiedBy>
  <cp:revision>2</cp:revision>
  <dcterms:created xsi:type="dcterms:W3CDTF">2020-10-13T23:09:42Z</dcterms:created>
  <dcterms:modified xsi:type="dcterms:W3CDTF">2020-10-13T23:20:57Z</dcterms:modified>
</cp:coreProperties>
</file>