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A7E55-A409-447E-AF61-A250431D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A117C8-42AC-46F7-AF9E-E53E4CAB9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C876D6-AF3E-4330-B3C7-090D7284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589C-09F3-45D7-A35D-1340C57AC051}" type="datetimeFigureOut">
              <a:rPr lang="pt-PT" smtClean="0"/>
              <a:t>01/10/2020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300F2B7-2FCC-4042-AD1E-D696D15D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C72527-5DC7-4D87-926F-6473A700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9D7C-E868-41AA-8630-F105C1B735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584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9C472-7B37-445B-87D2-0557277A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28EC40C-C910-4F1D-B534-9BEBE070D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53C14B-62F7-4C5C-82A7-ED21CD75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589C-09F3-45D7-A35D-1340C57AC051}" type="datetimeFigureOut">
              <a:rPr lang="pt-PT" smtClean="0"/>
              <a:t>01/10/2020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32995E2-6B8C-47DB-932E-2C54F53B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E61D9A5-214B-45DB-95B6-9E7774EE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9D7C-E868-41AA-8630-F105C1B735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091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3197A0-756D-4B29-B8B6-90CF9B086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9056094-F232-4B20-8BEB-CF339E23F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4C92C6D-5D5B-493F-92A0-256F5BC7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589C-09F3-45D7-A35D-1340C57AC051}" type="datetimeFigureOut">
              <a:rPr lang="pt-PT" smtClean="0"/>
              <a:t>01/10/2020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BF0FD8D-6DF7-4143-B11D-20574895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5D5E34-0BC5-45C1-8D45-37206D0E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9D7C-E868-41AA-8630-F105C1B735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927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92E9B-BCC7-4865-877E-349A763F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B87428-D2FA-4531-ABC5-84CB157A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8DCE614-4734-4482-BE3B-3CB07D60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589C-09F3-45D7-A35D-1340C57AC051}" type="datetimeFigureOut">
              <a:rPr lang="pt-PT" smtClean="0"/>
              <a:t>01/10/2020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6468AA8-1BAF-4675-9C8D-9DF2AA91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6B81553-6217-4F32-BC99-B4066B4A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9D7C-E868-41AA-8630-F105C1B735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011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A4AF3-AA9D-407F-BF1A-5FBB47EA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EC45B57-84F0-4322-8D93-5F40BB399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EBBCC6A-ACE0-40A3-A11B-D41B7D3A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589C-09F3-45D7-A35D-1340C57AC051}" type="datetimeFigureOut">
              <a:rPr lang="pt-PT" smtClean="0"/>
              <a:t>01/10/2020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8C67F7-A0D1-407C-AB55-FC4A6B72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699744-BEEB-49D8-A2A8-DCEBEAE0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9D7C-E868-41AA-8630-F105C1B735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318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02122-F2AE-45B5-80BD-E181B25E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135655-827B-4458-808E-3961A331D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2275E30-A6FD-47C1-BEB6-775191839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AAACC0C-9222-4B82-870F-8E4295A0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589C-09F3-45D7-A35D-1340C57AC051}" type="datetimeFigureOut">
              <a:rPr lang="pt-PT" smtClean="0"/>
              <a:t>01/10/2020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A21FE33-1E1D-46D3-A1DC-BAA2D05F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8CAC1BC-D559-421C-A70C-7A448791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9D7C-E868-41AA-8630-F105C1B735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225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A2ABF-040B-4A21-BF67-E839FD55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366DE7F-83D8-48AB-A9ED-C2B111AD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366534E-7C38-4FBE-BBF7-26814BA93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BF6C07F-6F4A-46FF-86CA-27EDC7AA4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5365319-B18F-4F26-B487-1C26CAA64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789038A-F115-4AB0-B1F1-7F303F68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589C-09F3-45D7-A35D-1340C57AC051}" type="datetimeFigureOut">
              <a:rPr lang="pt-PT" smtClean="0"/>
              <a:t>01/10/2020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953461C-9AC4-43C6-A670-5D2A3F01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21F4A2A-F25C-4721-BA39-64DD3E3F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9D7C-E868-41AA-8630-F105C1B735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479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572F6-D900-4DAB-A144-69A31901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261FB8F-360D-4816-957A-6A11B315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589C-09F3-45D7-A35D-1340C57AC051}" type="datetimeFigureOut">
              <a:rPr lang="pt-PT" smtClean="0"/>
              <a:t>01/10/2020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4BE3728-0FAD-4B1B-B87D-19924399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192B9A8-C6CA-4DC9-9039-1E194348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9D7C-E868-41AA-8630-F105C1B735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674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7FC4AB6-5247-47F0-AB8C-FFB03074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589C-09F3-45D7-A35D-1340C57AC051}" type="datetimeFigureOut">
              <a:rPr lang="pt-PT" smtClean="0"/>
              <a:t>01/10/2020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800DAB3-AA65-451E-9234-8E5F5EFE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9668B80-2687-4088-BB30-9945C900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9D7C-E868-41AA-8630-F105C1B735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7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1057F-01A6-4C06-956B-96CF6750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4939F5-CE62-40B2-AF72-715AA837A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A7D14A5-76C2-499B-A624-65E92DFB3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9C28DA0-CA59-401B-A5D2-035BAB0A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589C-09F3-45D7-A35D-1340C57AC051}" type="datetimeFigureOut">
              <a:rPr lang="pt-PT" smtClean="0"/>
              <a:t>01/10/2020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F827041-F946-4F87-8D48-3F970F9B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E84C53C-A000-4870-A117-3BBF2DB6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9D7C-E868-41AA-8630-F105C1B735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505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C55CF-C98B-47FB-8049-387515AAB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22C7078-633F-4A45-8784-CCE10345D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5BE6C60-70C3-475B-BD80-EE7A39B38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1C552E5-98EA-407B-B12A-C9D12F16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589C-09F3-45D7-A35D-1340C57AC051}" type="datetimeFigureOut">
              <a:rPr lang="pt-PT" smtClean="0"/>
              <a:t>01/10/2020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3FDC358-D396-44B7-829D-504AA588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8548644-3EE0-455A-BA25-070F0DA2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9D7C-E868-41AA-8630-F105C1B735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304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30B32DE-45BF-46BC-AAA0-CE74FAC9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21D0236-7743-4C53-B4B2-F485B592E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FD43D3E-C07E-4FB8-AABC-70D1E90A0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1589C-09F3-45D7-A35D-1340C57AC051}" type="datetimeFigureOut">
              <a:rPr lang="pt-PT" smtClean="0"/>
              <a:t>01/10/2020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EB920F7-1260-4B90-B403-24513CE9E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CF0CD4-8935-4357-8B25-0F1489261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49D7C-E868-41AA-8630-F105C1B735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520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652F913-85D3-4BF2-AB34-1159A4E291C1}"/>
              </a:ext>
            </a:extLst>
          </p:cNvPr>
          <p:cNvSpPr/>
          <p:nvPr/>
        </p:nvSpPr>
        <p:spPr>
          <a:xfrm>
            <a:off x="1252331" y="1669774"/>
            <a:ext cx="1749287" cy="934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Escolha do Campo de Estudo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43B39EC-B0FC-4FF0-A05B-CC7D523D1A00}"/>
              </a:ext>
            </a:extLst>
          </p:cNvPr>
          <p:cNvSpPr/>
          <p:nvPr/>
        </p:nvSpPr>
        <p:spPr>
          <a:xfrm>
            <a:off x="3501886" y="2773017"/>
            <a:ext cx="1749287" cy="934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Determinação do Survey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9CE50AB-7017-4317-A3A6-5AE6F4BB0C8B}"/>
              </a:ext>
            </a:extLst>
          </p:cNvPr>
          <p:cNvSpPr/>
          <p:nvPr/>
        </p:nvSpPr>
        <p:spPr>
          <a:xfrm>
            <a:off x="5617266" y="1669774"/>
            <a:ext cx="1749287" cy="934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Aplicação do Survey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9B756C7-6BB8-4A10-B97F-E6E0CD026299}"/>
              </a:ext>
            </a:extLst>
          </p:cNvPr>
          <p:cNvSpPr/>
          <p:nvPr/>
        </p:nvSpPr>
        <p:spPr>
          <a:xfrm>
            <a:off x="7908240" y="2787926"/>
            <a:ext cx="1749287" cy="934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Consolidação dos Resultados</a:t>
            </a:r>
          </a:p>
        </p:txBody>
      </p:sp>
      <p:sp>
        <p:nvSpPr>
          <p:cNvPr id="9" name="Seta: Em Ângulo 8">
            <a:extLst>
              <a:ext uri="{FF2B5EF4-FFF2-40B4-BE49-F238E27FC236}">
                <a16:creationId xmlns:a16="http://schemas.microsoft.com/office/drawing/2014/main" id="{7F4A78BB-A78D-4EF5-97E8-AF9BAAAC31A7}"/>
              </a:ext>
            </a:extLst>
          </p:cNvPr>
          <p:cNvSpPr/>
          <p:nvPr/>
        </p:nvSpPr>
        <p:spPr>
          <a:xfrm rot="10800000" flipH="1">
            <a:off x="2044144" y="2604052"/>
            <a:ext cx="1457742" cy="82494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" name="Seta: Em Ângulo 10">
            <a:extLst>
              <a:ext uri="{FF2B5EF4-FFF2-40B4-BE49-F238E27FC236}">
                <a16:creationId xmlns:a16="http://schemas.microsoft.com/office/drawing/2014/main" id="{662C058F-6D7C-4E43-8BB6-8E0F3E0121D2}"/>
              </a:ext>
            </a:extLst>
          </p:cNvPr>
          <p:cNvSpPr/>
          <p:nvPr/>
        </p:nvSpPr>
        <p:spPr>
          <a:xfrm rot="10800000" flipH="1" flipV="1">
            <a:off x="4195967" y="2037522"/>
            <a:ext cx="1421299" cy="750403"/>
          </a:xfrm>
          <a:prstGeom prst="bentArrow">
            <a:avLst>
              <a:gd name="adj1" fmla="val 25000"/>
              <a:gd name="adj2" fmla="val 24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3" name="Seta: Em Ângulo 12">
            <a:extLst>
              <a:ext uri="{FF2B5EF4-FFF2-40B4-BE49-F238E27FC236}">
                <a16:creationId xmlns:a16="http://schemas.microsoft.com/office/drawing/2014/main" id="{F41904D0-8376-4BE5-B588-C69A2C200F9F}"/>
              </a:ext>
            </a:extLst>
          </p:cNvPr>
          <p:cNvSpPr/>
          <p:nvPr/>
        </p:nvSpPr>
        <p:spPr>
          <a:xfrm rot="10800000" flipH="1">
            <a:off x="6486941" y="2604052"/>
            <a:ext cx="1421299" cy="824948"/>
          </a:xfrm>
          <a:prstGeom prst="bentArrow">
            <a:avLst>
              <a:gd name="adj1" fmla="val 25000"/>
              <a:gd name="adj2" fmla="val 2433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381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Aleksei da Silva</dc:creator>
  <cp:lastModifiedBy>Aleksei da Silva</cp:lastModifiedBy>
  <cp:revision>2</cp:revision>
  <dcterms:created xsi:type="dcterms:W3CDTF">2020-10-01T08:54:53Z</dcterms:created>
  <dcterms:modified xsi:type="dcterms:W3CDTF">2020-10-01T09:03:34Z</dcterms:modified>
</cp:coreProperties>
</file>