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 ExtraBold" charset="-52"/>
      <p:bold r:id="rId8"/>
      <p:boldItalic r:id="rId9"/>
    </p:embeddedFont>
    <p:embeddedFont>
      <p:font typeface="Montserrat" charset="-52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029EBF5-7213-4128-AECE-DB31C5DD32EC}">
  <a:tblStyle styleId="{2029EBF5-7213-4128-AECE-DB31C5DD32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2575122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БЛОКНОТ </a:t>
            </a:r>
            <a:br>
              <a:rPr lang="ru-RU" dirty="0" smtClean="0"/>
            </a:br>
            <a:r>
              <a:rPr lang="ru-RU" dirty="0" smtClean="0"/>
              <a:t>САДОВОДА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Смирнов Алексей</a:t>
            </a:r>
            <a:endParaRPr dirty="0"/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Проблема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395536" y="1059582"/>
            <a:ext cx="5976664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 smtClean="0"/>
              <a:t>В современном мире многие люди интересуются садоводством и огородничеством, но не всегда имеют достаточные знания о том, как правильно сажать и ухаживать за растениями.</a:t>
            </a:r>
          </a:p>
          <a:p>
            <a:r>
              <a:rPr lang="ru-RU" sz="1600" dirty="0" smtClean="0"/>
              <a:t>Часто новичкам сложно определить, когда и как правильно сажать определенные виды растений, как ухаживать за ними и как реагировать на различные проблемы, такие как болезни и вредители.</a:t>
            </a:r>
          </a:p>
          <a:p>
            <a:r>
              <a:rPr lang="ru-RU" sz="1600" dirty="0" smtClean="0"/>
              <a:t>Отсутствие доступной и надежной информации может привести к неудачным попыткам выращивания растений, потере времени и ресурсов.</a:t>
            </a:r>
            <a:endParaRPr lang="ru-RU" sz="16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3" name="Google Shape;173;p39"/>
          <p:cNvSpPr txBox="1"/>
          <p:nvPr/>
        </p:nvSpPr>
        <p:spPr>
          <a:xfrm>
            <a:off x="938500" y="4221950"/>
            <a:ext cx="6820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150" dirty="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0232" y="281905"/>
            <a:ext cx="2114529" cy="457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Предлагаемая технология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6081772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dirty="0" smtClean="0"/>
              <a:t>Продукт проекта представляет собой мобильное приложение "Садоводческий помощник", созданное с использованием Android Studio. Для хранения заметок пользователей применяется механизм </a:t>
            </a:r>
            <a:r>
              <a:rPr lang="ru-RU" sz="2000" i="1" dirty="0" smtClean="0"/>
              <a:t>SharedPreferences</a:t>
            </a:r>
            <a:r>
              <a:rPr lang="en-US" sz="2000" dirty="0" smtClean="0"/>
              <a:t>.</a:t>
            </a:r>
            <a:r>
              <a:rPr lang="ru-RU" sz="2000" dirty="0" smtClean="0"/>
              <a:t> Для отправления уведомлений используется </a:t>
            </a:r>
            <a:r>
              <a:rPr lang="en-US" sz="2000" i="1" dirty="0" smtClean="0"/>
              <a:t>NotificationManager.</a:t>
            </a:r>
            <a:endParaRPr lang="ru-RU" sz="2000" i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3" name="Google Shape;173;p39"/>
          <p:cNvSpPr txBox="1"/>
          <p:nvPr/>
        </p:nvSpPr>
        <p:spPr>
          <a:xfrm>
            <a:off x="938500" y="4221950"/>
            <a:ext cx="6820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150" dirty="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" name="Рисунок 7" descr="photo_2024-04-01_14-34-3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05755"/>
            <a:ext cx="2184848" cy="4731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9552" y="262198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Продукт проекта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179512" y="771550"/>
            <a:ext cx="6192688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 smtClean="0"/>
              <a:t>«Блокнот садовода" предоставляет возможность пользователю вести контроль над посадкой растений в огороде и делать заметки для отслеживания их роста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r>
              <a:rPr lang="ru-RU" sz="1800" dirty="0" smtClean="0"/>
              <a:t>Также он может выставить частоту отправки уведомлений. </a:t>
            </a:r>
            <a:r>
              <a:rPr lang="ru-RU" sz="1800" dirty="0" smtClean="0"/>
              <a:t>Приложение обладает интуитивно понятным интерфейсом, который позволяет легко ориентироваться по визуальным ориентирам и быстро находить нужную информацию о посадке и уходе за растениями. Однако, следует отметить, что </a:t>
            </a:r>
            <a:r>
              <a:rPr lang="ru-RU" sz="1800" dirty="0" smtClean="0"/>
              <a:t>приложение </a:t>
            </a:r>
            <a:r>
              <a:rPr lang="ru-RU" sz="1800" dirty="0" smtClean="0"/>
              <a:t>включает не все виды растений, характерных для России, что может стать недостатком для некоторых пользователей.</a:t>
            </a:r>
            <a:endParaRPr lang="ru-RU" sz="18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627252" y="231195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3" name="Google Shape;173;p39"/>
          <p:cNvSpPr txBox="1"/>
          <p:nvPr/>
        </p:nvSpPr>
        <p:spPr>
          <a:xfrm>
            <a:off x="938500" y="4221950"/>
            <a:ext cx="6820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150" dirty="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6694" y="169751"/>
            <a:ext cx="2218096" cy="480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Целевая аудитория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323528" y="1275606"/>
            <a:ext cx="7964188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 smtClean="0"/>
              <a:t>Целевой рынок для продукта охватывает:</a:t>
            </a:r>
          </a:p>
          <a:p>
            <a:r>
              <a:rPr lang="ru-RU" sz="1800" dirty="0" smtClean="0"/>
              <a:t>- Новичков в садоводстве, ищущих подробные инструкции.</a:t>
            </a:r>
          </a:p>
          <a:p>
            <a:r>
              <a:rPr lang="ru-RU" sz="1800" dirty="0" smtClean="0"/>
              <a:t>- Опытных садоводов, желающих дополнительные советы.</a:t>
            </a:r>
          </a:p>
          <a:p>
            <a:r>
              <a:rPr lang="ru-RU" sz="1800" dirty="0" smtClean="0"/>
              <a:t>- Любителей сельского хозяйства и садоводов-профессионалов.</a:t>
            </a:r>
          </a:p>
          <a:p>
            <a:r>
              <a:rPr lang="ru-RU" sz="1800" dirty="0" smtClean="0"/>
              <a:t>- Людей всех возрастных групп, заинтересованных в садоводстве как хобби.</a:t>
            </a:r>
          </a:p>
          <a:p>
            <a:r>
              <a:rPr lang="ru-RU" sz="1800" dirty="0" smtClean="0"/>
              <a:t>- Образовательные учреждения, использующие приложение в обучении.</a:t>
            </a:r>
            <a:endParaRPr lang="ru-RU" sz="18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3" name="Google Shape;173;p39"/>
          <p:cNvSpPr txBox="1"/>
          <p:nvPr/>
        </p:nvSpPr>
        <p:spPr>
          <a:xfrm>
            <a:off x="938500" y="4221950"/>
            <a:ext cx="6820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150" dirty="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984" y="3723878"/>
            <a:ext cx="4130824" cy="1135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247</Words>
  <Application>Microsoft Office PowerPoint</Application>
  <PresentationFormat>Экран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Montserrat ExtraBold</vt:lpstr>
      <vt:lpstr>Montserrat</vt:lpstr>
      <vt:lpstr>Futuristic Background by Slidesgo</vt:lpstr>
      <vt:lpstr>БЛОКНОТ  САДОВОДА</vt:lpstr>
      <vt:lpstr>Проблема</vt:lpstr>
      <vt:lpstr>Предлагаемая технология</vt:lpstr>
      <vt:lpstr>Продукт проекта</vt:lpstr>
      <vt:lpstr>Целевая аудитория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</dc:title>
  <cp:lastModifiedBy>Surprisesk</cp:lastModifiedBy>
  <cp:revision>4</cp:revision>
  <dcterms:modified xsi:type="dcterms:W3CDTF">2024-05-25T12:11:48Z</dcterms:modified>
</cp:coreProperties>
</file>