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Лёха Журмайсымба" initials="ЛЖ" lastIdx="1" clrIdx="0">
    <p:extLst>
      <p:ext uri="{19B8F6BF-5375-455C-9EA6-DF929625EA0E}">
        <p15:presenceInfo xmlns:p15="http://schemas.microsoft.com/office/powerpoint/2012/main" userId="1d0b13c81aa2cb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58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C23E-1D16-4872-B6D4-D121E45A608A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722B-1CB1-4B43-978A-9A3EE9322FB6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90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C23E-1D16-4872-B6D4-D121E45A608A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722B-1CB1-4B43-978A-9A3EE9322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3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C23E-1D16-4872-B6D4-D121E45A608A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722B-1CB1-4B43-978A-9A3EE9322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273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C23E-1D16-4872-B6D4-D121E45A608A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722B-1CB1-4B43-978A-9A3EE9322FB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1677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C23E-1D16-4872-B6D4-D121E45A608A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722B-1CB1-4B43-978A-9A3EE9322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833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C23E-1D16-4872-B6D4-D121E45A608A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722B-1CB1-4B43-978A-9A3EE9322FB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8332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C23E-1D16-4872-B6D4-D121E45A608A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722B-1CB1-4B43-978A-9A3EE9322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998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C23E-1D16-4872-B6D4-D121E45A608A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722B-1CB1-4B43-978A-9A3EE9322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291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C23E-1D16-4872-B6D4-D121E45A608A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722B-1CB1-4B43-978A-9A3EE9322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20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C23E-1D16-4872-B6D4-D121E45A608A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722B-1CB1-4B43-978A-9A3EE9322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32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C23E-1D16-4872-B6D4-D121E45A608A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722B-1CB1-4B43-978A-9A3EE9322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61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C23E-1D16-4872-B6D4-D121E45A608A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722B-1CB1-4B43-978A-9A3EE9322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36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C23E-1D16-4872-B6D4-D121E45A608A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722B-1CB1-4B43-978A-9A3EE9322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3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C23E-1D16-4872-B6D4-D121E45A608A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722B-1CB1-4B43-978A-9A3EE9322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99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C23E-1D16-4872-B6D4-D121E45A608A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722B-1CB1-4B43-978A-9A3EE9322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07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C23E-1D16-4872-B6D4-D121E45A608A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722B-1CB1-4B43-978A-9A3EE9322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800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C23E-1D16-4872-B6D4-D121E45A608A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722B-1CB1-4B43-978A-9A3EE9322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39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902C23E-1D16-4872-B6D4-D121E45A608A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027722B-1CB1-4B43-978A-9A3EE9322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229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7D1644-0903-4321-B462-5C9B0B051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Тренажёрный зал 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 err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PlastyLine</a:t>
            </a:r>
            <a:endParaRPr lang="ru-RU" sz="5400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08D1C-95AA-48F0-B538-DFCE4A661BB3}"/>
              </a:ext>
            </a:extLst>
          </p:cNvPr>
          <p:cNvSpPr txBox="1"/>
          <p:nvPr/>
        </p:nvSpPr>
        <p:spPr>
          <a:xfrm>
            <a:off x="8577470" y="6072809"/>
            <a:ext cx="3329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Асташевич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А.Д</a:t>
            </a:r>
          </a:p>
        </p:txBody>
      </p:sp>
    </p:spTree>
    <p:extLst>
      <p:ext uri="{BB962C8B-B14F-4D97-AF65-F5344CB8AC3E}">
        <p14:creationId xmlns:p14="http://schemas.microsoft.com/office/powerpoint/2010/main" val="4085041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92FF63-2258-4227-B5BC-8F2352548082}"/>
              </a:ext>
            </a:extLst>
          </p:cNvPr>
          <p:cNvSpPr txBox="1"/>
          <p:nvPr/>
        </p:nvSpPr>
        <p:spPr>
          <a:xfrm>
            <a:off x="2682240" y="1846580"/>
            <a:ext cx="682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55369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B667E3-6453-4F38-8566-3D2FEB2AB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2" y="328903"/>
            <a:ext cx="4144616" cy="63303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3FBC4D-FBCB-4930-A528-C7885D34F8D4}"/>
              </a:ext>
            </a:extLst>
          </p:cNvPr>
          <p:cNvSpPr txBox="1"/>
          <p:nvPr/>
        </p:nvSpPr>
        <p:spPr>
          <a:xfrm>
            <a:off x="5108713" y="2090172"/>
            <a:ext cx="69176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ПП является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частью.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у него отсутствует база данных.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данной картинке показан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Главный блок,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с картинкой и текстом. Блок о преимуществах тренажёрного зала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53525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A3D63D-0254-4912-9611-E99846915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69" y="487016"/>
            <a:ext cx="4241009" cy="6082749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BE4EB37-4EA5-405E-9A1E-BFEC76C8E434}"/>
              </a:ext>
            </a:extLst>
          </p:cNvPr>
          <p:cNvSpPr/>
          <p:nvPr/>
        </p:nvSpPr>
        <p:spPr>
          <a:xfrm>
            <a:off x="5811078" y="2521059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данной картинке показан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о фитнес-тренерах, блок с картинками тренажёрного зала</a:t>
            </a:r>
          </a:p>
        </p:txBody>
      </p:sp>
    </p:spTree>
    <p:extLst>
      <p:ext uri="{BB962C8B-B14F-4D97-AF65-F5344CB8AC3E}">
        <p14:creationId xmlns:p14="http://schemas.microsoft.com/office/powerpoint/2010/main" val="368054050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4B9ED3-CB7D-4C62-B379-CDDC5B454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58" y="934581"/>
            <a:ext cx="4057801" cy="44197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FFCFD8-D7C1-415F-ABF3-8597F0FB06F2}"/>
              </a:ext>
            </a:extLst>
          </p:cNvPr>
          <p:cNvSpPr txBox="1"/>
          <p:nvPr/>
        </p:nvSpPr>
        <p:spPr>
          <a:xfrm>
            <a:off x="6400800" y="2544285"/>
            <a:ext cx="43383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данной картинке блок с таблицей.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Задай свой вопрос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подвал сайта.</a:t>
            </a:r>
          </a:p>
        </p:txBody>
      </p:sp>
    </p:spTree>
    <p:extLst>
      <p:ext uri="{BB962C8B-B14F-4D97-AF65-F5344CB8AC3E}">
        <p14:creationId xmlns:p14="http://schemas.microsoft.com/office/powerpoint/2010/main" val="409149113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2F0B8C0-04BA-4E0E-BD2A-E179CE0CD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120" y="1892405"/>
            <a:ext cx="9509760" cy="30731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917411-F37B-4E7C-ABE6-551CE596B7A1}"/>
              </a:ext>
            </a:extLst>
          </p:cNvPr>
          <p:cNvSpPr txBox="1"/>
          <p:nvPr/>
        </p:nvSpPr>
        <p:spPr>
          <a:xfrm>
            <a:off x="4541520" y="863600"/>
            <a:ext cx="4693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главного меню</a:t>
            </a:r>
          </a:p>
        </p:txBody>
      </p:sp>
    </p:spTree>
    <p:extLst>
      <p:ext uri="{BB962C8B-B14F-4D97-AF65-F5344CB8AC3E}">
        <p14:creationId xmlns:p14="http://schemas.microsoft.com/office/powerpoint/2010/main" val="4673018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4ECBB3-2B57-4E8E-A3B3-553363F6F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121" y="1595120"/>
            <a:ext cx="4155758" cy="47539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03B053-4AE4-414E-8520-BC163645BFA2}"/>
              </a:ext>
            </a:extLst>
          </p:cNvPr>
          <p:cNvSpPr txBox="1"/>
          <p:nvPr/>
        </p:nvSpPr>
        <p:spPr>
          <a:xfrm>
            <a:off x="3484880" y="650240"/>
            <a:ext cx="645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351673446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EEBD08D-5EE9-437F-9F40-D8935F32B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521" y="1625600"/>
            <a:ext cx="9061880" cy="43484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0AE719-1170-4FCC-83DF-A42FD1B8E66E}"/>
              </a:ext>
            </a:extLst>
          </p:cNvPr>
          <p:cNvSpPr txBox="1"/>
          <p:nvPr/>
        </p:nvSpPr>
        <p:spPr>
          <a:xfrm>
            <a:off x="4917440" y="622310"/>
            <a:ext cx="428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Ганта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84493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2FE9850-6316-4268-8C3B-A00395D3640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43760" y="1432560"/>
            <a:ext cx="8331200" cy="51511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43E0F8-9D60-4626-8C46-AC1822C69782}"/>
              </a:ext>
            </a:extLst>
          </p:cNvPr>
          <p:cNvSpPr txBox="1"/>
          <p:nvPr/>
        </p:nvSpPr>
        <p:spPr>
          <a:xfrm>
            <a:off x="1910080" y="753130"/>
            <a:ext cx="1203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изображение диаграммы последовательности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241146887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383BD9F-3D92-4CAD-8B3F-A0277BF4F98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49550" y="1965960"/>
            <a:ext cx="7105650" cy="41452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71F6E8-6065-4AF6-81B0-15392F2C4873}"/>
              </a:ext>
            </a:extLst>
          </p:cNvPr>
          <p:cNvSpPr txBox="1"/>
          <p:nvPr/>
        </p:nvSpPr>
        <p:spPr>
          <a:xfrm>
            <a:off x="2194560" y="1076960"/>
            <a:ext cx="11744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изображение диаграммы компонентов</a:t>
            </a:r>
          </a:p>
        </p:txBody>
      </p:sp>
    </p:spTree>
    <p:extLst>
      <p:ext uri="{BB962C8B-B14F-4D97-AF65-F5344CB8AC3E}">
        <p14:creationId xmlns:p14="http://schemas.microsoft.com/office/powerpoint/2010/main" val="221335688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56</TotalTime>
  <Words>97</Words>
  <Application>Microsoft Office PowerPoint</Application>
  <PresentationFormat>Широкоэкранный</PresentationFormat>
  <Paragraphs>16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Century Gothic</vt:lpstr>
      <vt:lpstr>Times New Roman</vt:lpstr>
      <vt:lpstr>Wingdings 3</vt:lpstr>
      <vt:lpstr>Сектор</vt:lpstr>
      <vt:lpstr>Тренажёрный зал  PlastyLine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Тренажёрный зал  PlastyLine</dc:title>
  <dc:creator>Лёха Журмайсымба</dc:creator>
  <cp:lastModifiedBy>Лёха Журмайсымба</cp:lastModifiedBy>
  <cp:revision>9</cp:revision>
  <dcterms:created xsi:type="dcterms:W3CDTF">2023-11-16T13:01:56Z</dcterms:created>
  <dcterms:modified xsi:type="dcterms:W3CDTF">2023-11-16T13:58:44Z</dcterms:modified>
</cp:coreProperties>
</file>