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embedTrueTypeFonts="1" saveSubsetFonts="0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77" r:id="rId14"/>
    <p:sldId id="278" r:id="rId15"/>
    <p:sldId id="276" r:id="rId16"/>
    <p:sldId id="275" r:id="rId17"/>
    <p:sldId id="263" r:id="rId18"/>
    <p:sldId id="264" r:id="rId19"/>
    <p:sldId id="265" r:id="rId20"/>
    <p:sldId id="266" r:id="rId21"/>
  </p:sldIdLst>
  <p:sldSz cx="9144000" cy="6858000"/>
  <p:notesSz cx="6858000" cy="9144000"/>
  <p:embeddedFontLst>
    <p:embeddedFont>
      <p:font typeface="Roboto" pitchFamily="0" charset="0"/>
      <p:regular r:id="rId22"/>
      <p:bold r:id="rId23"/>
      <p:italic r:id="rId24"/>
      <p:boldItalic r:id="rId25"/>
    </p:embeddedFont>
  </p:embeddedFontLst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28654926" val="1215" revOS="4"/>
      <pr:smFileRevision xmlns:pr="smNativeData" xmlns="smNativeData" dt="1728654926" val="101"/>
      <pr:guideOptions xmlns:pr="smNativeData" xmlns="smNativeData" dt="1728654926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75" d="100"/>
          <a:sy n="75" d="100"/>
        </p:scale>
        <p:origin x="1054" y="217"/>
      </p:cViewPr>
      <p:guideLst x="7200" y="5400">
        <p:guide orient="horz" pos="4082"/>
        <p:guide orient="horz" pos="238"/>
        <p:guide pos="5533"/>
        <p:guide pos="227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1054" y="217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font" Target="fonts/font1.fntdata"/><Relationship Id="rId23" Type="http://schemas.openxmlformats.org/officeDocument/2006/relationships/font" Target="fonts/font2.fntdata"/><Relationship Id="rId24" Type="http://schemas.openxmlformats.org/officeDocument/2006/relationships/font" Target="fonts/font3.fntdata"/><Relationship Id="rId25" Type="http://schemas.openxmlformats.org/officeDocument/2006/relationships/font" Target="fonts/font4.fntdata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xmlns="smNativeData" val="SMDATA_15_Ti4JZxMAAAAlAAAACwAAAA0AAAAACAcAADgEAAAoIwAAUBk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CDNL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2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themeOverride" Target="../theme/themeOverr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Relationship Id="rId3" Type="http://schemas.openxmlformats.org/officeDocument/2006/relationships/themeOverride" Target="../theme/themeOverride10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themeOverride" Target="../theme/themeOverr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themeOverride" Target="../theme/themeOverr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themeOverride" Target="../theme/themeOverr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themeOverride" Target="../theme/themeOverr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themeOverride" Target="../theme/themeOverr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themeOverride" Target="../theme/themeOverr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themeOverride" Target="../theme/themeOverr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Relationship Id="rId3" Type="http://schemas.openxmlformats.org/officeDocument/2006/relationships/themeOverride" Target="../theme/themeOverride9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6;p:notes"/>
          <p:cNvSpPr>
            <a:spLocks noGrp="1" noChangeArrowheads="1"/>
            <a:extLst>
              <a:ext uri="smNativeData">
                <pr:smNativeData xmlns:pr="smNativeData" xmlns="smNativeData" val="SMDATA_15_Ti4JZxMAAAAlAAAACwAAAA0AAAAACAcAADgEAAAoI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BTUw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AAAA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27;p:notes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6;ge04b8b6756_0_36:notes"/>
          <p:cNvSpPr>
            <a:spLocks noGrp="1" noChangeArrowheads="1"/>
            <a:extLst>
              <a:ext uri="smNativeData">
                <pr:smNativeData xmlns:pr="smNativeData" xmlns="smNativeData" val="SMDATA_15_Ti4JZxMAAAAlAAAACwAAAA0AAAAACAcAADgEAAAoI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AAAA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7;ge04b8b6756_0_36:notes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2;gde823becd0_0_11:notes"/>
          <p:cNvSpPr>
            <a:spLocks noGrp="1" noChangeArrowheads="1"/>
            <a:extLst>
              <a:ext uri="smNativeData">
                <pr:smNativeData xmlns:pr="smNativeData" xmlns="smNativeData" val="SMDATA_15_Ti4JZxMAAAAlAAAACwAAAA0AAAAACAcAADgEAAAoI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AAAA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33;gde823becd0_0_11:notes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gde823becd0_0_40:notes"/>
          <p:cNvSpPr>
            <a:spLocks noGrp="1" noChangeArrowheads="1"/>
            <a:extLst>
              <a:ext uri="smNativeData">
                <pr:smNativeData xmlns:pr="smNativeData" xmlns="smNativeData" val="SMDATA_15_Ti4JZxMAAAAlAAAACwAAAA0AAAAACAcAADgEAAAoI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AAAA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40;gde823becd0_0_40:notes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;ge83ec99fb9_1_77:notes"/>
          <p:cNvSpPr>
            <a:spLocks noGrp="1" noChangeArrowheads="1"/>
            <a:extLst>
              <a:ext uri="smNativeData">
                <pr:smNativeData xmlns:pr="smNativeData" xmlns="smNativeData" val="SMDATA_15_Ti4JZxMAAAAlAAAACwAAAA0AAAAACAcAADgEAAAoI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AAAA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50;ge83ec99fb9_1_77:notes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gdf29b9fb24_0_34:notes"/>
          <p:cNvSpPr>
            <a:spLocks noGrp="1" noChangeArrowheads="1"/>
            <a:extLst>
              <a:ext uri="smNativeData">
                <pr:smNativeData xmlns:pr="smNativeData" xmlns="smNativeData" val="SMDATA_15_Ti4JZxMAAAAlAAAACwAAAA0AAAAACAcAADgEAAAoI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AAAA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66;gdf29b9fb24_0_34:notes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2;ge83ec99fb9_1_154:notes"/>
          <p:cNvSpPr>
            <a:spLocks noGrp="1" noChangeArrowheads="1"/>
            <a:extLst>
              <a:ext uri="smNativeData">
                <pr:smNativeData xmlns:pr="smNativeData" xmlns="smNativeData" val="SMDATA_15_Ti4JZxMAAAAlAAAACwAAAA0AAAAACAcAADgEAAAoI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AAAA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73;ge83ec99fb9_1_154:notes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ge83ec99fb9_1_160:notes"/>
          <p:cNvSpPr>
            <a:spLocks noGrp="1" noChangeArrowheads="1"/>
            <a:extLst>
              <a:ext uri="smNativeData">
                <pr:smNativeData xmlns:pr="smNativeData" xmlns="smNativeData" val="SMDATA_15_Ti4JZxMAAAAlAAAACwAAAA0AAAAACAcAADgEAAAoI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AAAA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80;ge83ec99fb9_1_160:notes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3;gdf29b9fb24_0_85:notes"/>
          <p:cNvSpPr>
            <a:spLocks noGrp="1" noChangeArrowheads="1"/>
            <a:extLst>
              <a:ext uri="smNativeData">
                <pr:smNativeData xmlns:pr="smNativeData" xmlns="smNativeData" val="SMDATA_15_Ti4JZxMAAAAlAAAACwAAAA0AAAAACAcAADgEAAAoI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AAAA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94;gdf29b9fb24_0_85:notes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9;ge83ec99fb9_1_167:notes"/>
          <p:cNvSpPr>
            <a:spLocks noGrp="1" noChangeArrowheads="1"/>
            <a:extLst>
              <a:ext uri="smNativeData">
                <pr:smNativeData xmlns:pr="smNativeData" xmlns="smNativeData" val="SMDATA_15_Ti4JZxMAAAAlAAAACwAAAA0AAAAACAcAADgEAAAoI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AAAA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0;ge83ec99fb9_1_167:notes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;p2"/>
          <p:cNvPicPr>
            <a:extLst>
              <a:ext uri="smNativeData">
                <pr:smNativeData xmlns:pr="smNativeData" xmlns="smNativeData" val="SMDATA_17_Ti4J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BxaYg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OT////r////XDgAAEU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17780" y="-13335"/>
            <a:ext cx="9179560" cy="68846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11;p2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wQAAD8jAAD6IwAAvykAABAAAAAmAAAACAAAAD2wAAAAAAAA"/>
              </a:ext>
            </a:extLst>
          </p:cNvSpPr>
          <p:nvPr>
            <p:ph type="subTitle" idx="1"/>
          </p:nvPr>
        </p:nvSpPr>
        <p:spPr>
          <a:xfrm>
            <a:off x="796925" y="5729605"/>
            <a:ext cx="5051425" cy="105664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 cap="none">
                <a:solidFill>
                  <a:srgbClr val="FFFFFF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9pPr>
          </a:lstStyle>
          <a:p>
            <a:pPr/>
          </a:p>
        </p:txBody>
      </p:sp>
      <p:sp>
        <p:nvSpPr>
          <p:cNvPr id="4" name="Google Shape;12;p2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wQAAMMPAACROAAAfyQAABAAAAAmAAAACAAAAD2wAAAAAAAA"/>
              </a:ext>
            </a:extLst>
          </p:cNvSpPr>
          <p:nvPr>
            <p:ph type="title"/>
          </p:nvPr>
        </p:nvSpPr>
        <p:spPr>
          <a:xfrm>
            <a:off x="796925" y="2562225"/>
            <a:ext cx="8398510" cy="337058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600" cap="none">
                <a:solidFill>
                  <a:srgbClr val="FFFFFF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600" cap="none"/>
            </a:lvl2pPr>
            <a:lvl3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600" cap="none"/>
            </a:lvl3pPr>
            <a:lvl4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600" cap="none"/>
            </a:lvl4pPr>
            <a:lvl5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600" cap="none"/>
            </a:lvl5pPr>
            <a:lvl6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600" cap="none"/>
            </a:lvl6pPr>
            <a:lvl7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600" cap="none"/>
            </a:lvl7pPr>
            <a:lvl8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600" cap="none"/>
            </a:lvl8pPr>
            <a:lvl9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600" cap="none"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;p11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LYCAAB/NwAAvwo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;p12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LYCAAB/NwAAvwo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51;p12"/>
          <p:cNvSpPr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EAAAAAAAAA+/v+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/v+AP///wEAAAAAAAAAAAAAAAAAAAAAAAAAAAAAAAAAAAAAAAAAAAAAAAJ/f38AWVlZA8zMzADAwP8Af39/AAAAAAAAAAAAAAAAAAAAAAAAAAAAIQAAABgAAAAUAAAAuwMAAPIJAACQNAAALycAABAAAAAmAAAACAAAAP//////////"/>
              </a:ext>
            </a:extLst>
          </p:cNvSpPr>
          <p:nvPr/>
        </p:nvSpPr>
        <p:spPr>
          <a:xfrm>
            <a:off x="606425" y="1616710"/>
            <a:ext cx="7938135" cy="4752975"/>
          </a:xfrm>
          <a:prstGeom prst="rect">
            <a:avLst/>
          </a:prstGeom>
          <a:solidFill>
            <a:srgbClr val="FBFBF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52;p12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QAANkKAAC5NQAAMCcAABAAAAAmAAAACAAAAD2wAAAAAAAA"/>
              </a:ext>
            </a:extLst>
          </p:cNvSpPr>
          <p:nvPr>
            <p:ph type="subTitle" idx="1"/>
          </p:nvPr>
        </p:nvSpPr>
        <p:spPr>
          <a:xfrm>
            <a:off x="728980" y="1763395"/>
            <a:ext cx="8004175" cy="46069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 cap="none"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LYCAAB/NwAAvwo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55;p13"/>
          <p:cNvSpPr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EAAAAAAAAAISEhDf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AAAAAJ/f38AAAAAA8zMzADAwP8Af39/AAAAAAAAAAAAAAAAAAAAAAAAAAAAIQAAABgAAAAUAAAAuwMAAPIJAACQNAAALycAABAAAAAmAAAACAAAAP//////////"/>
              </a:ext>
            </a:extLst>
          </p:cNvSpPr>
          <p:nvPr/>
        </p:nvSpPr>
        <p:spPr>
          <a:xfrm>
            <a:off x="606425" y="1616710"/>
            <a:ext cx="7938135" cy="47529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56;p13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QAANkKAAC5NQAAMCcAABAAAAAmAAAACAAAAD2wAAAAAAAA"/>
              </a:ext>
            </a:extLst>
          </p:cNvSpPr>
          <p:nvPr>
            <p:ph type="subTitle" idx="1"/>
          </p:nvPr>
        </p:nvSpPr>
        <p:spPr>
          <a:xfrm>
            <a:off x="728980" y="1763395"/>
            <a:ext cx="8004175" cy="46069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 cap="none">
                <a:solidFill>
                  <a:srgbClr val="FFFFFF"/>
                </a:solidFill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LYCAAB/NwAAvwo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59;p14"/>
          <p:cNvSpPr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EAAAAAAAAA+/v+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/v+AAAAAAEAAAAAAAAAAAAAAAAAAAAAAAAAAAAAAAAAAAAAAAAAAAAAAAJ/f38AAAAAA8zMzADAwP8Af39/AAAAAAAAAAAAAAAAAAAAAAAAAAAAIQAAABgAAAAUAAAAuwMAAJYRAACQNAAAzSUAABAAAAAmAAAACAAAAP//////////"/>
              </a:ext>
            </a:extLst>
          </p:cNvSpPr>
          <p:nvPr/>
        </p:nvSpPr>
        <p:spPr>
          <a:xfrm>
            <a:off x="606425" y="2858770"/>
            <a:ext cx="7938135" cy="3286125"/>
          </a:xfrm>
          <a:prstGeom prst="rect">
            <a:avLst/>
          </a:prstGeom>
          <a:solidFill>
            <a:srgbClr val="FBFBF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60;p14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QAAIESAAC5NQAAuCYAABAAAAAmAAAACAAAAD2wAAAAAAAA"/>
              </a:ext>
            </a:extLst>
          </p:cNvSpPr>
          <p:nvPr>
            <p:ph type="subTitle" idx="1"/>
          </p:nvPr>
        </p:nvSpPr>
        <p:spPr>
          <a:xfrm>
            <a:off x="728980" y="3007995"/>
            <a:ext cx="8004175" cy="32861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 cap="none"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000000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000000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000000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000000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000000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000000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  <p:sp>
        <p:nvSpPr>
          <p:cNvPr id="5" name="Google Shape;61;p14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wMAAA4LAABBNQAAlhEAABAAAAAmAAAACAAAAD2wAAAAAAAA"/>
              </a:ext>
            </a:extLst>
          </p:cNvSpPr>
          <p:nvPr>
            <p:ph type="subTitle" idx="2"/>
          </p:nvPr>
        </p:nvSpPr>
        <p:spPr>
          <a:xfrm>
            <a:off x="530225" y="1797050"/>
            <a:ext cx="8126730" cy="106172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 cap="none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;p15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LYCAAB/NwAAvwo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64;p15"/>
          <p:cNvSpPr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EAAAAAAAAA+/v+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/v+AAAAAAEAAAAAAAAAAAAAAAAAAAAAAAAAAAAAAAAAAAAAAAAAAAAAAAJ/f38AAAAAA8zMzADAwP8Af39/AAAAAAAAAAAAAAAAAAAAAAAAAAAAIQAAABgAAAAUAAAAOwIAAPIJAABxHwAALycAABAAAAAmAAAACAAAAP//////////"/>
              </a:ext>
            </a:extLst>
          </p:cNvSpPr>
          <p:nvPr/>
        </p:nvSpPr>
        <p:spPr>
          <a:xfrm>
            <a:off x="362585" y="1616710"/>
            <a:ext cx="4748530" cy="4752975"/>
          </a:xfrm>
          <a:prstGeom prst="rect">
            <a:avLst/>
          </a:prstGeom>
          <a:solidFill>
            <a:srgbClr val="FBFBF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65;p15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NkKAABSHgAAMCcAABAAAAAmAAAACAAAAD2wAAAAAAAA"/>
              </a:ext>
            </a:extLst>
          </p:cNvSpPr>
          <p:nvPr>
            <p:ph type="subTitle" idx="1"/>
          </p:nvPr>
        </p:nvSpPr>
        <p:spPr>
          <a:xfrm>
            <a:off x="500380" y="1763395"/>
            <a:ext cx="4428490" cy="46069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 cap="none"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9pPr>
          </a:lstStyle>
          <a:p>
            <a:pPr/>
          </a:p>
        </p:txBody>
      </p:sp>
      <p:sp>
        <p:nvSpPr>
          <p:cNvPr id="5" name="Google Shape;66;p15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CIAANkKAACPNQAAmCUAABAAAAAmAAAACAAAAD2wAAAAAAAA"/>
              </a:ext>
            </a:extLst>
          </p:cNvSpPr>
          <p:nvPr>
            <p:ph type="subTitle" idx="2"/>
          </p:nvPr>
        </p:nvSpPr>
        <p:spPr>
          <a:xfrm>
            <a:off x="5554980" y="1763395"/>
            <a:ext cx="3151505" cy="434784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 cap="none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EoPAADlMwAAMhYAABAAAAAmAAAACAAAAL2wAAAAAAAA"/>
              </a:ext>
            </a:extLst>
          </p:cNvSpPr>
          <p:nvPr>
            <p:ph type="title"/>
          </p:nvPr>
        </p:nvSpPr>
        <p:spPr>
          <a:xfrm>
            <a:off x="500380" y="2485390"/>
            <a:ext cx="7935595" cy="112268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9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6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6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6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6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6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6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6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600" cap="none"/>
            </a:lvl9pPr>
          </a:lstStyle>
          <a:p>
            <a:pPr/>
          </a:p>
        </p:txBody>
      </p:sp>
      <p:sp>
        <p:nvSpPr>
          <p:cNvPr id="3" name="Google Shape;15;p3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EAmAAB/NwAAeik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29E01C-52D6-7C16-9891-A443AEDF6EF1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LYCAAB/NwAAvwo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8;p4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LMLAAB/NwAAuScAABAAAAAmAAAACAAAAD2wAAAAAAAA"/>
              </a:ext>
            </a:extLst>
          </p:cNvSpPr>
          <p:nvPr>
            <p:ph idx="1"/>
          </p:nvPr>
        </p:nvSpPr>
        <p:spPr>
          <a:xfrm>
            <a:off x="500380" y="1901825"/>
            <a:ext cx="8521065" cy="455549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365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</a:lvl1pPr>
            <a:lvl2pPr marL="914400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</a:lvl2pPr>
            <a:lvl3pPr marL="1371600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</a:lvl3pPr>
            <a:lvl4pPr marL="1828800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lvl4pPr>
            <a:lvl5pPr marL="2286000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</a:lvl6pPr>
            <a:lvl7pPr marL="3200400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lvl7pPr>
            <a:lvl8pPr marL="3657600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</a:lvl8pPr>
            <a:lvl9pPr marL="4114800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</a:lvl9pPr>
          </a:lstStyle>
          <a:p>
            <a:pPr/>
          </a:p>
        </p:txBody>
      </p:sp>
      <p:sp>
        <p:nvSpPr>
          <p:cNvPr id="4" name="Google Shape;19;p4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EAmAAB/NwAAeik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29F92E-60D6-7C0F-9891-965AB7DF6EC3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;p5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EAmAAB/NwAAeik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29BA03-4DD6-7C4C-9891-BB19F4DF6EEE}" type="slidenum">
              <a:rPr lang="ru-ru" cap="none"/>
              <a:t/>
            </a:fld>
            <a:endParaRPr lang="ru-ru" cap="none"/>
          </a:p>
        </p:txBody>
      </p:sp>
      <p:sp>
        <p:nvSpPr>
          <p:cNvPr id="3" name="Google Shape;22;p5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LwGAAB/NwAAARcAABAAAAAmAAAACAAAAD2wAAAAAAAA"/>
              </a:ext>
            </a:extLst>
          </p:cNvSpPr>
          <p:nvPr>
            <p:ph type="title"/>
          </p:nvPr>
        </p:nvSpPr>
        <p:spPr>
          <a:xfrm>
            <a:off x="500380" y="1094740"/>
            <a:ext cx="8521065" cy="264477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700" cap="none"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23;p5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MADAAALMwAAQQoAABAAAAAmAAAACAAAAD2wAAAAAAAA"/>
              </a:ext>
            </a:extLst>
          </p:cNvSpPr>
          <p:nvPr>
            <p:ph type="subTitle" idx="1"/>
          </p:nvPr>
        </p:nvSpPr>
        <p:spPr>
          <a:xfrm>
            <a:off x="500380" y="609600"/>
            <a:ext cx="7797165" cy="105727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013D8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9pPr>
          </a:lstStyle>
          <a:p>
            <a:pPr/>
          </a:p>
        </p:txBody>
      </p:sp>
      <p:sp>
        <p:nvSpPr>
          <p:cNvPr id="5" name="Google Shape;24;p5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hMAAK8ZAABQNwAAgB4AABAAAAAmAAAACAAAAD2wAAAAAAAA"/>
              </a:ext>
            </a:extLst>
          </p:cNvSpPr>
          <p:nvPr>
            <p:ph type="subTitle" idx="2"/>
          </p:nvPr>
        </p:nvSpPr>
        <p:spPr>
          <a:xfrm>
            <a:off x="3135630" y="4175125"/>
            <a:ext cx="5855970" cy="78295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 cap="none">
                <a:solidFill>
                  <a:srgbClr val="013D8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9pPr>
          </a:lstStyle>
          <a:p>
            <a:pPr/>
          </a:p>
        </p:txBody>
      </p:sp>
      <p:sp>
        <p:nvSpPr>
          <p:cNvPr id="6" name="Google Shape;25;p5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hMAACUcAABQNwAApSIAABAAAAAmAAAACAAAAD2wAAAAAAAA"/>
              </a:ext>
            </a:extLst>
          </p:cNvSpPr>
          <p:nvPr>
            <p:ph type="subTitle" idx="3"/>
          </p:nvPr>
        </p:nvSpPr>
        <p:spPr>
          <a:xfrm>
            <a:off x="3135630" y="4575175"/>
            <a:ext cx="5855970" cy="105664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none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  <p:sp>
        <p:nvSpPr>
          <p:cNvPr id="7" name="Google Shape;26;p5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hMAAEofAABQNwAAwycAABAAAAAmAAAACAAAAD2wAAAAAAAA"/>
              </a:ext>
            </a:extLst>
          </p:cNvSpPr>
          <p:nvPr>
            <p:ph type="subTitle" idx="4"/>
          </p:nvPr>
        </p:nvSpPr>
        <p:spPr>
          <a:xfrm>
            <a:off x="3135630" y="5086350"/>
            <a:ext cx="5855970" cy="137731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none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6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EAmAAB/NwAAeik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29C5F5-BBD6-7C33-9891-4D668BDF6E18}" type="slidenum">
              <a:rPr lang="ru-ru" cap="none"/>
              <a:t/>
            </a:fld>
            <a:endParaRPr lang="ru-ru" cap="none"/>
          </a:p>
        </p:txBody>
      </p:sp>
      <p:sp>
        <p:nvSpPr>
          <p:cNvPr id="3" name="Google Shape;29;p6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I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LYCAAB/NwAAvwo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30;p6"/>
          <p:cNvSpPr>
            <a:spLocks noGrp="1" noChangeArrowheads="1"/>
            <a:extLst>
              <a:ext uri="smNativeData">
                <pr:smNativeData xmlns:pr="smNativeData" xmlns="smNativeData" val="SMDATA_15_Ti4JZx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AgAALAKAAAUJAAAtiYAABAgAAAmAAAACAAAAD2wAAAAAAAA"/>
              </a:ext>
            </a:extLst>
          </p:cNvSpPr>
          <p:nvPr>
            <p:ph idx="1"/>
          </p:nvPr>
        </p:nvSpPr>
        <p:spPr>
          <a:xfrm>
            <a:off x="1358900" y="1737360"/>
            <a:ext cx="4505960" cy="455549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810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 sz="2400" b="0" cap="none">
                <a:solidFill>
                  <a:srgbClr val="000000"/>
                </a:solidFill>
              </a:defRPr>
            </a:lvl1pPr>
            <a:lvl2pPr marL="914400" indent="-3302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  <a:defRPr sz="1600" cap="none">
                <a:solidFill>
                  <a:srgbClr val="000000"/>
                </a:solidFill>
              </a:defRPr>
            </a:lvl2pPr>
            <a:lvl3pPr marL="1371600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</a:lvl3pPr>
            <a:lvl4pPr marL="1828800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lvl4pPr>
            <a:lvl5pPr marL="2286000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</a:lvl5pPr>
            <a:lvl6pPr marL="2743200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</a:lvl6pPr>
            <a:lvl7pPr marL="3200400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lvl7pPr>
            <a:lvl8pPr marL="3657600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</a:lvl8pPr>
            <a:lvl9pPr marL="4114800" indent="-31750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</a:lvl9pPr>
          </a:lstStyle>
          <a:p>
            <a:p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;p7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EAmAAB/NwAAeik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29EFEA-A4D6-7C19-9891-524CA1DF6E07}" type="slidenum">
              <a:rPr lang="ru-ru" cap="none"/>
              <a:t/>
            </a:fld>
            <a:endParaRPr lang="ru-ru" cap="none"/>
          </a:p>
        </p:txBody>
      </p:sp>
      <p:pic>
        <p:nvPicPr>
          <p:cNvPr id="3" name="Google Shape;33;p7"/>
          <p:cNvPicPr>
            <a:extLst>
              <a:ext uri="smNativeData">
                <pr:smNativeData xmlns:pr="smNativeData" xmlns="smNativeData" val="SMDATA_17_Ti4J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AAAAAAAAA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34;p7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gUAAEADAAA5NQAAziQAABAAAAAmAAAACAAAAL2wAAAAAAAA"/>
              </a:ext>
            </a:extLst>
          </p:cNvSpPr>
          <p:nvPr>
            <p:ph type="title"/>
          </p:nvPr>
        </p:nvSpPr>
        <p:spPr>
          <a:xfrm>
            <a:off x="956310" y="528320"/>
            <a:ext cx="7695565" cy="545465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4900" cap="none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48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48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48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48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48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48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48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4800" cap="none"/>
            </a:lvl9pPr>
          </a:lstStyle>
          <a:p>
            <a:p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;p8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LYCAAB/NwAAvwo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37;p8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RoAAJQQAADFNQAAZRUAABAAAAAmAAAACAAAAD2wAAAAAAAA"/>
              </a:ext>
            </a:extLst>
          </p:cNvSpPr>
          <p:nvPr>
            <p:ph type="subTitle" idx="1"/>
          </p:nvPr>
        </p:nvSpPr>
        <p:spPr>
          <a:xfrm>
            <a:off x="4349115" y="2694940"/>
            <a:ext cx="4391660" cy="78295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 cap="none">
                <a:solidFill>
                  <a:srgbClr val="013D8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  <p:sp>
        <p:nvSpPr>
          <p:cNvPr id="4" name="Google Shape;38;p8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N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RoAAPoUAAD6NgAAtCUAABAAAAAmAAAACAAAAD2wAAAAAAAA"/>
              </a:ext>
            </a:extLst>
          </p:cNvSpPr>
          <p:nvPr>
            <p:ph type="subTitle" idx="2"/>
          </p:nvPr>
        </p:nvSpPr>
        <p:spPr>
          <a:xfrm>
            <a:off x="4349115" y="3409950"/>
            <a:ext cx="4587875" cy="271907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 cap="none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;p9"/>
          <p:cNvSpPr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EAAAAAAAAA8/P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/PzAAAAAAEAAAAAAAAAAAAAAAAAAAAAAAAAAAAAAAAAAAAAAAAAAAAAAAJ/f38AAAAAA8zMzADAwP8Af39/AAAAAAAAAAAAAAAAAAAAAAAAAAAAIQAAABgAAAAUAAAAIBwAAAAAAABAOAAAMCoAABAAAAAmAAAACAAAAP//////////"/>
              </a:ext>
            </a:extLst>
          </p:cNvSpPr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41;p9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wMAAAQKAACiHAAALBYAABAAAAAmAAAACAAAAL2wAAAAAAAA"/>
              </a:ext>
            </a:extLst>
          </p:cNvSpPr>
          <p:nvPr>
            <p:ph type="title"/>
          </p:nvPr>
        </p:nvSpPr>
        <p:spPr>
          <a:xfrm>
            <a:off x="608965" y="1628140"/>
            <a:ext cx="4045585" cy="197612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2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42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42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42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42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42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42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42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4200" cap="none"/>
            </a:lvl9pPr>
          </a:lstStyle>
          <a:p>
            <a:pPr/>
          </a:p>
        </p:txBody>
      </p:sp>
      <p:sp>
        <p:nvSpPr>
          <p:cNvPr id="4" name="Google Shape;42;p9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wMAAOsXAACiHAAADSIAABAAAAAmAAAACAAAAD2wAAAAAAAA"/>
              </a:ext>
            </a:extLst>
          </p:cNvSpPr>
          <p:nvPr>
            <p:ph type="subTitle" idx="1"/>
          </p:nvPr>
        </p:nvSpPr>
        <p:spPr>
          <a:xfrm>
            <a:off x="608965" y="3888105"/>
            <a:ext cx="4045585" cy="164719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9pPr>
          </a:lstStyle>
          <a:p>
            <a:pPr/>
          </a:p>
        </p:txBody>
      </p:sp>
      <p:sp>
        <p:nvSpPr>
          <p:cNvPr id="5" name="Google Shape;43;p9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x4AAPAFAAD9NQAAPyQAABAAAAAmAAAACAAAAL2wAAAAAAAA"/>
              </a:ext>
            </a:extLst>
          </p:cNvSpPr>
          <p:nvPr>
            <p:ph idx="2"/>
          </p:nvPr>
        </p:nvSpPr>
        <p:spPr>
          <a:xfrm>
            <a:off x="4939665" y="965200"/>
            <a:ext cx="3836670" cy="492696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marL="9144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/>
          </a:p>
        </p:txBody>
      </p:sp>
      <p:sp>
        <p:nvSpPr>
          <p:cNvPr id="6" name="Google Shape;44;p9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EAmAAB/NwAAeik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29CE35-7BD6-7C38-9891-8D6D80DF6ED8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;p10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EAmAAB/NwAAeik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2994B7-F9D6-7C62-9891-0F37DADF6E5A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simple-light-2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MCm7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LYCAAB/NwAAvwoAABAAAAAmAAAACAAAAL2/AAD/HwAA"/>
              </a:ext>
            </a:extLst>
          </p:cNvSpPr>
          <p:nvPr>
            <p:ph type="title"/>
          </p:nvPr>
        </p:nvSpPr>
        <p:spPr>
          <a:xfrm>
            <a:off x="500380" y="440690"/>
            <a:ext cx="8521065" cy="13061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400" b="1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  <p:sp>
        <p:nvSpPr>
          <p:cNvPr id="3" name="Google Shape;7;p1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N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IAALMLAAAHNwAAuScAABAAAAAmAAAACAAAAL2/AAD/HwAA"/>
              </a:ext>
            </a:extLst>
          </p:cNvSpPr>
          <p:nvPr>
            <p:ph type="body" idx="1"/>
          </p:nvPr>
        </p:nvSpPr>
        <p:spPr>
          <a:xfrm>
            <a:off x="424180" y="1901825"/>
            <a:ext cx="8521065" cy="45554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 pitchFamily="0" charset="0"/>
              <a:buChar char="●"/>
              <a:defRPr sz="17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1pPr>
            <a:lvl2pPr marL="914400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itchFamily="0" charset="0"/>
              <a:buChar char="○"/>
              <a:defRPr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2pPr>
            <a:lvl3pPr marL="1371600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 pitchFamily="0" charset="0"/>
              <a:buChar char="■"/>
              <a:defRPr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3pPr>
            <a:lvl4pPr marL="1828800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 pitchFamily="0" charset="0"/>
              <a:buChar char="●"/>
              <a:defRPr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4pPr>
            <a:lvl5pPr marL="2286000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 pitchFamily="0" charset="0"/>
              <a:buChar char="○"/>
              <a:defRPr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5pPr>
            <a:lvl6pPr marL="2743200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 pitchFamily="0" charset="0"/>
              <a:buChar char="■"/>
              <a:defRPr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6pPr>
            <a:lvl7pPr marL="3200400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 pitchFamily="0" charset="0"/>
              <a:buChar char="●"/>
              <a:defRPr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7pPr>
            <a:lvl8pPr marL="3657600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 pitchFamily="0" charset="0"/>
              <a:buChar char="○"/>
              <a:defRPr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8pPr>
            <a:lvl9pPr marL="4114800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 pitchFamily="0" charset="0"/>
              <a:buChar char="■"/>
              <a:defRPr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4" name="Google Shape;8;p1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dlNz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EAmAAB/NwAAeikAABAAAAAmAAAACAAAAL2/AAD/HwAA"/>
              </a:ext>
            </a:extLst>
          </p:cNvSpPr>
          <p:nvPr>
            <p:ph type="sldNum" idx="4"/>
          </p:nvPr>
        </p:nvSpPr>
        <p:spPr>
          <a:xfrm>
            <a:off x="8472170" y="6217920"/>
            <a:ext cx="549275" cy="524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r">
              <a:buNone/>
              <a:defRPr sz="1000" cap="none">
                <a:solidFill>
                  <a:srgbClr val="595959"/>
                </a:solidFill>
              </a:defRPr>
            </a:lvl1pPr>
            <a:lvl2pPr algn="r">
              <a:buNone/>
              <a:defRPr sz="1000" cap="none">
                <a:solidFill>
                  <a:srgbClr val="595959"/>
                </a:solidFill>
              </a:defRPr>
            </a:lvl2pPr>
            <a:lvl3pPr algn="r">
              <a:buNone/>
              <a:defRPr sz="1000" cap="none">
                <a:solidFill>
                  <a:srgbClr val="595959"/>
                </a:solidFill>
              </a:defRPr>
            </a:lvl3pPr>
            <a:lvl4pPr algn="r">
              <a:buNone/>
              <a:defRPr sz="1000" cap="none">
                <a:solidFill>
                  <a:srgbClr val="595959"/>
                </a:solidFill>
              </a:defRPr>
            </a:lvl4pPr>
            <a:lvl5pPr algn="r">
              <a:buNone/>
              <a:defRPr sz="1000" cap="none">
                <a:solidFill>
                  <a:srgbClr val="595959"/>
                </a:solidFill>
              </a:defRPr>
            </a:lvl5pPr>
            <a:lvl6pPr algn="r">
              <a:buNone/>
              <a:defRPr sz="1000" cap="none">
                <a:solidFill>
                  <a:srgbClr val="595959"/>
                </a:solidFill>
              </a:defRPr>
            </a:lvl6pPr>
            <a:lvl7pPr algn="r">
              <a:buNone/>
              <a:defRPr sz="1000" cap="none">
                <a:solidFill>
                  <a:srgbClr val="595959"/>
                </a:solidFill>
              </a:defRPr>
            </a:lvl7pPr>
            <a:lvl8pPr algn="r">
              <a:buNone/>
              <a:defRPr sz="1000" cap="none">
                <a:solidFill>
                  <a:srgbClr val="595959"/>
                </a:solidFill>
              </a:defRPr>
            </a:lvl8pPr>
            <a:lvl9pPr algn="r">
              <a:buNone/>
              <a:defRPr sz="1000" cap="none">
                <a:solidFill>
                  <a:srgbClr val="595959"/>
                </a:solidFill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29F471-3FD6-7C02-9891-C957BADF6E9C}" type="slidenum">
              <a:rPr lang="ru-ru" cap="none"/>
              <a:t/>
            </a:fld>
            <a:endParaRPr lang="ru-ru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e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9;p30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5wQAAD8jAAD6IwAAvykAABAAAAAmAAAACAAAADwwAAAAAAAA"/>
              </a:ext>
            </a:extLst>
          </p:cNvSpPr>
          <p:nvPr>
            <p:ph type="subTitle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otus.ru</a:t>
            </a:r>
            <a:endParaRPr lang="ru-ru" cap="none"/>
          </a:p>
        </p:txBody>
      </p:sp>
      <p:sp>
        <p:nvSpPr>
          <p:cNvPr id="3" name="Google Shape;130;p30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NCbtR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5wQAAMMPAACROAAAfyQ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cap="none"/>
              <a:t>Scala-разработчик</a:t>
            </a:r>
            <a:endParaRPr lang="ru-ru" sz="5600" cap="none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37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LYCAAB/NwAAvwo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Что получилось</a:t>
            </a:r>
            <a:endParaRPr lang="ru-ru" cap="none"/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LMLAAB/NwAAuScAABAAAAAmAAAACAAAADww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Экран Kafdrop topic сырые данные - транзакции с гео координатами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Ti4J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Bf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C4FAADiDwAAZTMAAPAg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" y="2581910"/>
            <a:ext cx="7512685" cy="2772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37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LYCAAB/NwAAvwo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Что получилось</a:t>
            </a:r>
            <a:endParaRPr lang="ru-ru" cap="none"/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LMLAAB/NwAAuScAABAAAAAmAAAACAAAADww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Экран Kafdrop topic транзакции с адресами и гео координатами 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Ti4J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Dg3+Dd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I4EAADSDwAARTMAAEA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" y="2571750"/>
            <a:ext cx="7593965" cy="20205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37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LYCAAB/NwAAvwo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Что получилось</a:t>
            </a:r>
            <a:endParaRPr lang="ru-ru" cap="none"/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LMLAAB/NwAAuScAABAAAAAmAAAACAAAADww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rPr lang="ru-ru" cap="none"/>
              <a:t>Ссылка на репозиторий с исходными кодами :</a:t>
            </a:r>
            <a:endParaRPr lang="ru-ru" cap="none"/>
          </a:p>
          <a:p>
            <a:pPr>
              <a:defRPr lang="ru-ru" cap="none"/>
            </a:pPr>
            <a:r>
              <a:t>https://github.com/AlekseyFilatov/Otus_scala-developer_hw/tree/hw1/project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6;p38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LYCAAB/NwAAvwo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Схемы (архитектура, БД)</a:t>
            </a:r>
            <a:endParaRPr lang="ru-ru" cap="none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Ti4J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Dk4uTl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KYKAAB5CwAA2C0AAN4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731010" y="1864995"/>
            <a:ext cx="5721350" cy="42906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2;p39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LYCAAB/NwAAvwo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Выводы и планы по развитию</a:t>
            </a:r>
            <a:endParaRPr lang="ru-ru" cap="none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52500" y="2058670"/>
          <a:ext cx="7239000" cy="26333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585"/>
                <a:gridCol w="6749415"/>
              </a:tblGrid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cap="none">
                          <a:solidFill>
                            <a:srgbClr val="013D85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1.</a:t>
                      </a:r>
                      <a:endParaRPr sz="1700" b="1" cap="none">
                        <a:solidFill>
                          <a:srgbClr val="013D85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Экосистема ZIO позволяет создавать масштабируемые приложения которые будут функциональные, ресурсобезопасные и асинхронные </a:t>
                      </a:r>
                      <a:endParaRPr sz="17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28654926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cap="none">
                          <a:solidFill>
                            <a:srgbClr val="013D85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2.</a:t>
                      </a:r>
                      <a:endParaRPr sz="1700" b="1" cap="none">
                        <a:solidFill>
                          <a:srgbClr val="013D85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Приложение требует внедрения тестов и тестовых сервисов для быстрого, детермированного и типобезопасного тестирования</a:t>
                      </a:r>
                      <a:endParaRPr sz="17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28654926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cap="none">
                          <a:solidFill>
                            <a:srgbClr val="013D85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3.</a:t>
                      </a:r>
                      <a:endParaRPr sz="1700" b="1" cap="none">
                        <a:solidFill>
                          <a:srgbClr val="013D85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28654926" type="min" val="381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;p40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n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4gUAAEADAABiNAAAziQAABAAAAAmAAAACAAAAD0wAAAAAAAA"/>
              </a:ext>
            </a:extLst>
          </p:cNvSpPr>
          <p:nvPr>
            <p:ph type="title"/>
          </p:nvPr>
        </p:nvSpPr>
        <p:spPr>
          <a:xfrm>
            <a:off x="956310" y="528320"/>
            <a:ext cx="7559040" cy="545465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Спасибо за внимание!</a:t>
            </a:r>
            <a:br/>
            <a:endParaRPr sz="1400" b="0" cap="none">
              <a:solidFill>
                <a:srgbClr val="000000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5;p31"/>
          <p:cNvSpPr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twQAAMgQAACINQAAsBcAABAAAAAmAAAACAAAAP//////////"/>
              </a:ext>
            </a:extLst>
          </p:cNvSpPr>
          <p:nvPr/>
        </p:nvSpPr>
        <p:spPr>
          <a:xfrm>
            <a:off x="766445" y="2727960"/>
            <a:ext cx="7935595" cy="1122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b="1" cap="none">
                <a:latin typeface="Roboto" pitchFamily="0" charset="0"/>
                <a:ea typeface="Roboto" pitchFamily="0" charset="0"/>
                <a:cs typeface="Roboto" pitchFamily="0" charset="0"/>
              </a:rPr>
              <a:t>Меня хорошо видно</a:t>
            </a:r>
            <a:endParaRPr sz="5000" b="1" cap="none">
              <a:latin typeface="Roboto" pitchFamily="0" charset="0"/>
              <a:ea typeface="Roboto" pitchFamily="0" charset="0"/>
              <a:cs typeface="Roboto" pitchFamily="0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b="1" cap="none">
                <a:latin typeface="Roboto" pitchFamily="0" charset="0"/>
                <a:ea typeface="Roboto" pitchFamily="0" charset="0"/>
                <a:cs typeface="Roboto" pitchFamily="0" charset="0"/>
              </a:rPr>
              <a:t>&amp; слышно?</a:t>
            </a:r>
            <a:endParaRPr sz="5000" b="1" cap="none"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pic>
        <p:nvPicPr>
          <p:cNvPr id="3" name="Google Shape;136;p31"/>
          <p:cNvPicPr>
            <a:extLst>
              <a:ext uri="smNativeData">
                <pr:smNativeData xmlns:pr="smNativeData" xmlns="smNativeData" val="SMDATA_17_Ti4J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EYFAAD3GgAAmAkAAE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4383405"/>
            <a:ext cx="702310" cy="7023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Google Shape;137;p31"/>
          <p:cNvPicPr>
            <a:extLst>
              <a:ext uri="smNativeData">
                <pr:smNativeData xmlns:pr="smNativeData" xmlns="smNativeData" val="SMDATA_17_Ti4J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LAKAAD3GgAAAg8AAEkf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737360" y="4383405"/>
            <a:ext cx="702310" cy="7023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32"/>
          <p:cNvSpPr>
            <a:extLst>
              <a:ext uri="smNativeData">
                <pr:smNativeData xmlns:pr="smNativeData" xmlns="smNativeData" val="SMDATA_15_Ti4JZxMAAAAlAAAAZAAAAA0AAAAAkAAAAJAAAACQAAAAkAAAAAAAAAABAAAAAAAAAAEAAABQAAAAAAAAAAAA4D8AAAAAAADgPwAAAAAAAOA/AAAAAAAA4D8AAAAAAADgPwAAAAAAAOA/AAAAAAAA4D8AAAAAAADgPwAAAAAAAOA/AAAAAAAA4D8CAAAAjAAAAAEAAAAAAAAAAT2F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T2FAP///wEAAAAAAAAAAAAAAAAAAAAAAAAAAAAAAAAAAAAAAAAAAAAAAAJ/f38AWVlZA8zMzADAwP8Af39/AAAAAAAAAAAAAAAAAAAAAAAAAAAAIQAAABgAAAAUAAAA4AMAALMWAAAyDQAAniUAABAAAAAmAAAACAAAAP//////////"/>
              </a:ext>
            </a:extLst>
          </p:cNvSpPr>
          <p:nvPr/>
        </p:nvSpPr>
        <p:spPr>
          <a:xfrm>
            <a:off x="629920" y="3689985"/>
            <a:ext cx="1515110" cy="2425065"/>
          </a:xfrm>
          <a:prstGeom prst="rect">
            <a:avLst/>
          </a:prstGeom>
          <a:solidFill>
            <a:srgbClr val="013D85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44;p32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LwGAAB/NwAAARc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Защита проекта</a:t>
            </a:r>
            <a:endParaRPr lang="ru-ru" cap="none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Тема: </a:t>
            </a:r>
            <a:r>
              <a:t>Обогащение транзакций адресной и гео информацией с помощью ZIO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45;p32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ShMAAK8ZAABQNwAAgB4AABAAAAAmAAAACAAAAD2wAAAAAAAA"/>
              </a:ext>
            </a:extLst>
          </p:cNvSpPr>
          <p:nvPr>
            <p:ph type="subTitle" idx="2"/>
          </p:nvPr>
        </p:nvSpPr>
        <p:spPr>
          <a:xfrm>
            <a:off x="3135630" y="4175125"/>
            <a:ext cx="5855970" cy="78295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 cap="none">
                <a:solidFill>
                  <a:srgbClr val="013D8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>
                <a:solidFill>
                  <a:srgbClr val="02418B"/>
                </a:solidFill>
              </a:rPr>
              <a:t>Филатов Алексей  </a:t>
            </a:r>
            <a:endParaRPr cap="none">
              <a:solidFill>
                <a:srgbClr val="02418B"/>
              </a:solidFill>
            </a:endParaRPr>
          </a:p>
        </p:txBody>
      </p:sp>
      <p:sp>
        <p:nvSpPr>
          <p:cNvPr id="5" name="Google Shape;146;p32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ShMAACUcAABQNwAApSIAABAAAAAmAAAACAAAAD0wAAAAAAAA"/>
              </a:ext>
            </a:extLst>
          </p:cNvSpPr>
          <p:nvPr>
            <p:ph type="subTitle" idx="3"/>
          </p:nvPr>
        </p:nvSpPr>
        <p:spPr>
          <a:xfrm>
            <a:off x="3135630" y="4575175"/>
            <a:ext cx="5855970" cy="105664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 </a:t>
            </a:r>
            <a:endParaRPr lang="ru-ru" cap="none"/>
          </a:p>
        </p:txBody>
      </p:sp>
      <p:sp>
        <p:nvSpPr>
          <p:cNvPr id="6" name="Google Shape;147;p32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ShMAACUdAABQNwAAniUAABAAAAAmAAAACAAAAD0wAAAAAAAA"/>
              </a:ext>
            </a:extLst>
          </p:cNvSpPr>
          <p:nvPr>
            <p:ph type="subTitle" idx="4"/>
          </p:nvPr>
        </p:nvSpPr>
        <p:spPr>
          <a:xfrm>
            <a:off x="3135630" y="4737735"/>
            <a:ext cx="5855970" cy="137731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Главный инженер по разработке</a:t>
            </a:r>
            <a:endParaRPr lang="ru-ru" cap="none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Сбербанк</a:t>
            </a:r>
            <a:endParaRPr lang="ru-ru" cap="none"/>
          </a:p>
        </p:txBody>
      </p:sp>
      <p:pic>
        <p:nvPicPr>
          <p:cNvPr id="7" name="Изображение1"/>
          <p:cNvPicPr>
            <a:picLocks noChangeAspect="1"/>
            <a:extLst>
              <a:ext uri="smNativeData">
                <pr:smNativeData xmlns:pr="smNativeData" xmlns="smNativeData" val="SMDATA_17_Ti4J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HgEAACpGAAA0Q4AAL8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" y="4008755"/>
            <a:ext cx="1682115" cy="21272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2;p33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LYCAAB/NwAAVAcAABAAAAAmAAAACAAAAD0wAAAAAAAA"/>
              </a:ext>
            </a:extLst>
          </p:cNvSpPr>
          <p:nvPr>
            <p:ph type="title"/>
          </p:nvPr>
        </p:nvSpPr>
        <p:spPr>
          <a:xfrm>
            <a:off x="500380" y="440690"/>
            <a:ext cx="8521065" cy="75057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План защиты</a:t>
            </a:r>
            <a:endParaRPr lang="ru-ru" cap="none"/>
          </a:p>
        </p:txBody>
      </p:sp>
      <p:sp>
        <p:nvSpPr>
          <p:cNvPr id="3" name="Google Shape;153;p33"/>
          <p:cNvSpPr>
            <a:extLst>
              <a:ext uri="smNativeData">
                <pr:smNativeData xmlns:pr="smNativeData" xmlns="smNativeData" val="SMDATA_15_Ti4JZxMAAAAlAAAAZQAAAA0AAAAAqQEAAJAAAACpAQAAkAAAAAAAAAABAAAAAAAAAAEAAABQAAAAhbacS3FV1T8AAAAAAAAAAAAAAAAAAOA/AAAAAAAA4D8AAAAAAADgPwAAAAAAAOA/AAAAAAAA4D8AAAAAAADgPwAAAAAAAOA/AAAAAAAA4D8CAAAAjAAAAAEAAAAAAAAAi47j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47jAP///wEAAAAAAAAAAAAAAAAAAAAAAAAAAAAAAAAAAAAAAAAAAAAAAAJ/f38AWVlZA8zMzADAwP8Af39/AAAAAAAAAAAAAAAAAAAAAAAAAAAAIQAAABgAAAAUAAAAMAQAAM0IAAADGQAA4wsAABAAAAAmAAAACAAAAP//////////"/>
              </a:ext>
            </a:extLst>
          </p:cNvSpPr>
          <p:nvPr/>
        </p:nvSpPr>
        <p:spPr>
          <a:xfrm>
            <a:off x="680720" y="1430655"/>
            <a:ext cx="3385185" cy="50165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  <a:effectLst/>
        </p:spPr>
        <p:txBody>
          <a:bodyPr vert="horz" wrap="square" lIns="269875" tIns="91440" rIns="26987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cap="none">
                <a:solidFill>
                  <a:srgbClr val="FFFFF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Цели проекта </a:t>
            </a:r>
            <a:endParaRPr sz="1500" cap="none">
              <a:solidFill>
                <a:srgbClr val="FFFFFF"/>
              </a:solidFill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sp>
        <p:nvSpPr>
          <p:cNvPr id="4" name="Google Shape;154;p33"/>
          <p:cNvSpPr>
            <a:extLst>
              <a:ext uri="smNativeData">
                <pr:smNativeData xmlns:pr="smNativeData" xmlns="smNativeData" val="SMDATA_15_Ti4JZxMAAAAlAAAAZQAAAA0AAAAAqQEAAJAAAACpAQAAkAAAAAAAAAABAAAAAAAAAAEAAABQAAAAhbacS3FV1T8AAAAAAAAAAAAAAAAAAOA/AAAAAAAA4D8AAAAAAADgPwAAAAAAAOA/AAAAAAAA4D8AAAAAAADgPwAAAAAAAOA/AAAAAAAA4D8CAAAAjAAAAAEAAAAAAAAAi47j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47jAP///wEAAAAAAAAAAAAAAAAAAAAAAAAAAAAAAAAAAAAAAAAAAAAAAAJ/f38AWVlZA8zMzADAwP8Af39/AAAAAAAAAAAAAAAAAAAAAAAAAAAAIQAAABgAAAAUAAAAMAQAAN4NAAADGQAA9BAAABAAAAAmAAAACAAAAP//////////"/>
              </a:ext>
            </a:extLst>
          </p:cNvSpPr>
          <p:nvPr/>
        </p:nvSpPr>
        <p:spPr>
          <a:xfrm>
            <a:off x="680720" y="2254250"/>
            <a:ext cx="3385185" cy="50165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  <a:effectLst/>
        </p:spPr>
        <p:txBody>
          <a:bodyPr vert="horz" wrap="square" lIns="269875" tIns="91440" rIns="26987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cap="none">
                <a:solidFill>
                  <a:srgbClr val="FFFFF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Что планировалось</a:t>
            </a:r>
            <a:endParaRPr sz="1300" cap="none">
              <a:solidFill>
                <a:srgbClr val="FFFFFF"/>
              </a:solidFill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sp>
        <p:nvSpPr>
          <p:cNvPr id="5" name="Google Shape;155;p33"/>
          <p:cNvSpPr>
            <a:extLst>
              <a:ext uri="smNativeData">
                <pr:smNativeData xmlns:pr="smNativeData" xmlns="smNativeData" val="SMDATA_15_Ti4JZxMAAAAlAAAAZQAAAA0AAAAAqQEAAJAAAACpAQAAkAAAAAAAAAABAAAAAAAAAAEAAABQAAAAhbacS3FV1T8AAAAAAAAAAAAAAAAAAOA/AAAAAAAA4D8AAAAAAADgPwAAAAAAAOA/AAAAAAAA4D8AAAAAAADgPwAAAAAAAOA/AAAAAAAA4D8CAAAAjAAAAAEAAAAAAAAAi47j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47jAP///wEAAAAAAAAAAAAAAAAAAAAAAAAAAAAAAAAAAAAAAAAAAAAAAAJ/f38AWVlZA8zMzADAwP8Af39/AAAAAAAAAAAAAAAAAAAAAAAAAAAAIQAAABgAAAAUAAAAMAQAAAQTAAADGQAAGhYAABAAAAAmAAAACAAAAP//////////"/>
              </a:ext>
            </a:extLst>
          </p:cNvSpPr>
          <p:nvPr/>
        </p:nvSpPr>
        <p:spPr>
          <a:xfrm>
            <a:off x="680720" y="3091180"/>
            <a:ext cx="3385185" cy="50165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  <a:effectLst/>
        </p:spPr>
        <p:txBody>
          <a:bodyPr vert="horz" wrap="square" lIns="269875" tIns="91440" rIns="26987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cap="none">
                <a:solidFill>
                  <a:srgbClr val="FFFFF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Используемые технологии</a:t>
            </a:r>
            <a:endParaRPr sz="1500" cap="none">
              <a:solidFill>
                <a:srgbClr val="FFFFFF"/>
              </a:solidFill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sp>
        <p:nvSpPr>
          <p:cNvPr id="6" name="Google Shape;156;p33"/>
          <p:cNvSpPr>
            <a:extLst>
              <a:ext uri="smNativeData">
                <pr:smNativeData xmlns:pr="smNativeData" xmlns="smNativeData" val="SMDATA_15_Ti4JZxMAAAAlAAAAZQAAAA0AAAAAqQEAAJAAAACpAQAAkAAAAAAAAAABAAAAAAAAAAEAAABQAAAAhbacS3FV1T8AAAAAAAAAAAAAAAAAAOA/AAAAAAAA4D8AAAAAAADgPwAAAAAAAOA/AAAAAAAA4D8AAAAAAADgPwAAAAAAAOA/AAAAAAAA4D8CAAAAjAAAAAEAAAAAAAAAi47j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47jAP///wEAAAAAAAAAAAAAAAAAAAAAAAAAAAAAAAAAAAAAAAAAAAAAAAJ/f38AWVlZA8zMzADAwP8Af39/AAAAAAAAAAAAAAAAAAAAAAAAAAAAIQAAABgAAAAUAAAAMAQAACoYAAADGQAAQBsAABAAAAAmAAAACAAAAP//////////"/>
              </a:ext>
            </a:extLst>
          </p:cNvSpPr>
          <p:nvPr/>
        </p:nvSpPr>
        <p:spPr>
          <a:xfrm>
            <a:off x="680720" y="3928110"/>
            <a:ext cx="3385185" cy="50165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  <a:effectLst/>
        </p:spPr>
        <p:txBody>
          <a:bodyPr vert="horz" wrap="square" lIns="269875" tIns="91440" rIns="26987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cap="none">
                <a:solidFill>
                  <a:srgbClr val="FFFFF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Что получилось</a:t>
            </a:r>
            <a:endParaRPr sz="1500" cap="none">
              <a:solidFill>
                <a:srgbClr val="FFFFFF"/>
              </a:solidFill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sp>
        <p:nvSpPr>
          <p:cNvPr id="7" name="Google Shape;157;p33"/>
          <p:cNvSpPr>
            <a:extLst>
              <a:ext uri="smNativeData">
                <pr:smNativeData xmlns:pr="smNativeData" xmlns="smNativeData" val="SMDATA_15_Ti4JZxMAAAAlAAAAZQAAAA0AAAAAqQEAAJAAAACpAQAAkAAAAAAAAAABAAAAAAAAAAEAAABQAAAAhbacS3FV1T8AAAAAAAAAAAAAAAAAAOA/AAAAAAAA4D8AAAAAAADgPwAAAAAAAOA/AAAAAAAA4D8AAAAAAADgPwAAAAAAAOA/AAAAAAAA4D8CAAAAjAAAAAEAAAAAAAAAi47j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47jAP///wEAAAAAAAAAAAAAAAAAAAAAAAAAAAAAAAAAAAAAAAAAAAAAAAJ/f38AWVlZA8zMzADAwP8Af39/AAAAAAAAAAAAAAAAAAAAAAAAAAAAIQAAABgAAAAUAAAAMAQAAPkcAAADGQAADyAAABAAAAAmAAAACAAAAP//////////"/>
              </a:ext>
            </a:extLst>
          </p:cNvSpPr>
          <p:nvPr/>
        </p:nvSpPr>
        <p:spPr>
          <a:xfrm>
            <a:off x="680720" y="4709795"/>
            <a:ext cx="3385185" cy="50165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  <a:effectLst/>
        </p:spPr>
        <p:txBody>
          <a:bodyPr vert="horz" wrap="square" lIns="269875" tIns="91440" rIns="26987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cap="none">
                <a:solidFill>
                  <a:srgbClr val="FFFFF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Схемы/архитектура</a:t>
            </a:r>
            <a:endParaRPr sz="1500" cap="none">
              <a:solidFill>
                <a:srgbClr val="FFFFFF"/>
              </a:solidFill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sp>
        <p:nvSpPr>
          <p:cNvPr id="8" name="Google Shape;158;p33"/>
          <p:cNvSpPr>
            <a:extLst>
              <a:ext uri="smNativeData">
                <pr:smNativeData xmlns:pr="smNativeData" xmlns="smNativeData" val="SMDATA_15_Ti4JZxMAAAAlAAAAZQAAAA0AAAAAqQEAAJAAAACpAQAAkAAAAAAAAAABAAAAAAAAAAEAAABQAAAAhbacS3FV1T8AAAAAAAAAAAAAAAAAAOA/AAAAAAAA4D8AAAAAAADgPwAAAAAAAOA/AAAAAAAA4D8AAAAAAADgPwAAAAAAAOA/AAAAAAAA4D8CAAAAjAAAAAEAAAAAAAAAi47j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47jAP///wEAAAAAAAAAAAAAAAAAAAAAAAAAAAAAAAAAAAAAAAAAAAAAAAJ/f38AWVlZA8zMzADAwP8Af39/AAAAAAAAAAAAAAAAAAAAAAAAAAAAIQAAABgAAAAUAAAAMAQAAMkhAAADGQAA3yQAABAAAAAmAAAACAAAAP//////////"/>
              </a:ext>
            </a:extLst>
          </p:cNvSpPr>
          <p:nvPr/>
        </p:nvSpPr>
        <p:spPr>
          <a:xfrm>
            <a:off x="680720" y="5492115"/>
            <a:ext cx="3385185" cy="50165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  <a:effectLst/>
        </p:spPr>
        <p:txBody>
          <a:bodyPr vert="horz" wrap="square" lIns="269875" tIns="91440" rIns="26987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cap="none">
                <a:solidFill>
                  <a:srgbClr val="FFFFF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Выводы</a:t>
            </a:r>
            <a:endParaRPr sz="1300" cap="none">
              <a:solidFill>
                <a:srgbClr val="FFFFFF"/>
              </a:solidFill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cxnSp>
        <p:nvCxnSpPr>
          <p:cNvPr id="9" name="Google Shape;159;p33"/>
          <p:cNvCxnSpPr>
            <a:stCxn id="3" idx="1"/>
            <a:endCxn id="4" idx="1"/>
            <a:extLst>
              <a:ext uri="smNativeData">
                <pr:smNativeData xmlns:pr="smNativeData" xmlns="smNativeData" val="SMDATA_15_Ti4JZxMAAAAlAAAADwAAAA0AAAAAkAAAAEgAAACQAAAASAAAAAAAAAAAAAAAAAAAAAEAAABQAAAAAAAAAADWiMA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wAAAAE9hQAe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M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E9hQB/f38AWVlZA8zMzADAwP8Af39/AAAAAAAAAAAAAAAAAAAAAAAAAAAAIQAAABgAAAAUAAAAMAQAAFgKAAAwBAAAaQ8AABAAAAAmAAAACAAAAP//////////"/>
              </a:ext>
            </a:extLst>
          </p:cNvCxnSpPr>
          <p:nvPr/>
        </p:nvCxnSpPr>
        <p:spPr>
          <a:xfrm>
            <a:off x="680720" y="1681480"/>
            <a:ext cx="12700" cy="823595"/>
          </a:xfrm>
          <a:prstGeom prst="curvedConnector3">
            <a:avLst>
              <a:gd name="adj1" fmla="val -39687500"/>
            </a:avLst>
          </a:prstGeom>
          <a:noFill/>
          <a:ln w="19050" cap="flat" cmpd="sng" algn="ctr">
            <a:solidFill>
              <a:srgbClr val="013D85"/>
            </a:solidFill>
            <a:prstDash val="dash"/>
            <a:headEnd type="none"/>
            <a:tailEnd type="none"/>
          </a:ln>
          <a:effectLst/>
        </p:spPr>
      </p:cxnSp>
      <p:cxnSp>
        <p:nvCxnSpPr>
          <p:cNvPr id="10" name="Google Shape;160;p33"/>
          <p:cNvCxnSpPr>
            <a:stCxn id="4" idx="1"/>
            <a:endCxn id="5" idx="1"/>
            <a:extLst>
              <a:ext uri="smNativeData">
                <pr:smNativeData xmlns:pr="smNativeData" xmlns="smNativeData" val="SMDATA_15_Ti4JZxMAAAAlAAAADwAAAA0AAAAAkAAAAEgAAACQAAAASAAAAAAAAAAAAAAAAAAAAAEAAABQAAAAAAAAAADWiMA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wAAAAE9hQAe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g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E9hQB/f38AWVlZA8zMzADAwP8Af39/AAAAAAAAAAAAAAAAAAAAAAAAAAAAIQAAABgAAAAUAAAAMAQAAGkPAAAwBAAAjxQAABAAAAAmAAAACAAAAP//////////"/>
              </a:ext>
            </a:extLst>
          </p:cNvCxnSpPr>
          <p:nvPr/>
        </p:nvCxnSpPr>
        <p:spPr>
          <a:xfrm>
            <a:off x="680720" y="2505075"/>
            <a:ext cx="12700" cy="836930"/>
          </a:xfrm>
          <a:prstGeom prst="curvedConnector3">
            <a:avLst>
              <a:gd name="adj1" fmla="val -39687500"/>
            </a:avLst>
          </a:prstGeom>
          <a:noFill/>
          <a:ln w="19050" cap="flat" cmpd="sng" algn="ctr">
            <a:solidFill>
              <a:srgbClr val="013D85"/>
            </a:solidFill>
            <a:prstDash val="dash"/>
            <a:headEnd type="none"/>
            <a:tailEnd type="none"/>
          </a:ln>
          <a:effectLst/>
        </p:spPr>
      </p:cxnSp>
      <p:cxnSp>
        <p:nvCxnSpPr>
          <p:cNvPr id="11" name="Google Shape;161;p33"/>
          <p:cNvCxnSpPr>
            <a:stCxn id="5" idx="1"/>
            <a:endCxn id="6" idx="1"/>
            <a:extLst>
              <a:ext uri="smNativeData">
                <pr:smNativeData xmlns:pr="smNativeData" xmlns="smNativeData" val="SMDATA_15_Ti4JZxMAAAAlAAAADwAAAA0AAAAAkAAAAEgAAACQAAAASAAAAAAAAAAAAAAAAAAAAAEAAABQAAAAAAAAAADWiMA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wAAAAE9hQAe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E9hQB/f38AWVlZA8zMzADAwP8Af39/AAAAAAAAAAAAAAAAAAAAAAAAAAAAIQAAABgAAAAUAAAAMAQAAI8UAAAwBAAAtRkAABAAAAAmAAAACAAAAP//////////"/>
              </a:ext>
            </a:extLst>
          </p:cNvCxnSpPr>
          <p:nvPr/>
        </p:nvCxnSpPr>
        <p:spPr>
          <a:xfrm>
            <a:off x="680720" y="3342005"/>
            <a:ext cx="12700" cy="836930"/>
          </a:xfrm>
          <a:prstGeom prst="curvedConnector3">
            <a:avLst>
              <a:gd name="adj1" fmla="val -39687500"/>
            </a:avLst>
          </a:prstGeom>
          <a:noFill/>
          <a:ln w="19050" cap="flat" cmpd="sng" algn="ctr">
            <a:solidFill>
              <a:srgbClr val="013D85"/>
            </a:solidFill>
            <a:prstDash val="dash"/>
            <a:headEnd type="none"/>
            <a:tailEnd type="none"/>
          </a:ln>
          <a:effectLst/>
        </p:spPr>
      </p:cxnSp>
      <p:cxnSp>
        <p:nvCxnSpPr>
          <p:cNvPr id="12" name="Google Shape;162;p33"/>
          <p:cNvCxnSpPr>
            <a:extLst>
              <a:ext uri="smNativeData">
                <pr:smNativeData xmlns:pr="smNativeData" xmlns="smNativeData" val="SMDATA_15_Ti4JZxMAAAAlAAAADwAAAA0AAAAAkAAAAEgAAACQAAAASAAAAAAAAAAAAAAAAAAAAAEAAABQAAAAAAAAAADWiMA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wAAAAE9hQAe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DYX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E9hQB/f38AWVlZA8zMzADAwP8Af39/AAAAAAAAAAAAAAAAAAAAAAAAAAAAIQAAABgAAAAUAAAAMAQAAPUZAAAxBAAAGx8AABAAAAAmAAAACAAAAP//////////"/>
              </a:ext>
            </a:extLst>
          </p:cNvCxnSpPr>
          <p:nvPr/>
        </p:nvCxnSpPr>
        <p:spPr>
          <a:xfrm>
            <a:off x="680720" y="4219575"/>
            <a:ext cx="635" cy="836930"/>
          </a:xfrm>
          <a:prstGeom prst="curvedConnector3">
            <a:avLst>
              <a:gd name="adj1" fmla="val -39687500"/>
            </a:avLst>
          </a:prstGeom>
          <a:noFill/>
          <a:ln w="19050" cap="flat" cmpd="sng" algn="ctr">
            <a:solidFill>
              <a:srgbClr val="013D85"/>
            </a:solidFill>
            <a:prstDash val="dash"/>
            <a:headEnd type="none"/>
            <a:tailEnd type="none"/>
          </a:ln>
          <a:effectLst/>
        </p:spPr>
      </p:cxnSp>
      <p:cxnSp>
        <p:nvCxnSpPr>
          <p:cNvPr id="13" name="Google Shape;163;p33"/>
          <p:cNvCxnSpPr>
            <a:extLst>
              <a:ext uri="smNativeData">
                <pr:smNativeData xmlns:pr="smNativeData" xmlns="smNativeData" val="SMDATA_15_Ti4JZxMAAAAlAAAADwAAAA0AAAAAkAAAAEgAAACQAAAASAAAAAAAAAAAAAAAAAAAAAEAAABQAAAAAAAAAADWiMA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wAAAAE9hQAe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E9hQB/f38AWVlZA8zMzADAwP8Af39/AAAAAAAAAAAAAAAAAAAAAAAAAAAAIQAAABgAAAAUAAAAMAQAAFofAAAxBAAAgCQAABAAAAAmAAAACAAAAP//////////"/>
              </a:ext>
            </a:extLst>
          </p:cNvCxnSpPr>
          <p:nvPr/>
        </p:nvCxnSpPr>
        <p:spPr>
          <a:xfrm>
            <a:off x="680720" y="5096510"/>
            <a:ext cx="635" cy="836930"/>
          </a:xfrm>
          <a:prstGeom prst="curvedConnector3">
            <a:avLst>
              <a:gd name="adj1" fmla="val -39687500"/>
            </a:avLst>
          </a:prstGeom>
          <a:noFill/>
          <a:ln w="19050" cap="flat" cmpd="sng" algn="ctr">
            <a:solidFill>
              <a:srgbClr val="013D85"/>
            </a:solidFill>
            <a:prstDash val="dash"/>
            <a:headEnd type="none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8;p34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LYCAAB/NwAAvwo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Цели проекта</a:t>
            </a:r>
            <a:endParaRPr lang="ru-ru" cap="none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52500" y="2058670"/>
          <a:ext cx="7239000" cy="22205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585"/>
                <a:gridCol w="6749415"/>
              </a:tblGrid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cap="none">
                          <a:solidFill>
                            <a:srgbClr val="013D85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1.</a:t>
                      </a:r>
                      <a:endParaRPr sz="1700" b="1" cap="none">
                        <a:solidFill>
                          <a:srgbClr val="013D85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Реализовать пример тракта для обогащения данных с помощью структурной  concurrency на базе монады IO</a:t>
                      </a:r>
                      <a:endParaRPr sz="17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28654926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cap="none">
                          <a:solidFill>
                            <a:srgbClr val="013D85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2.</a:t>
                      </a:r>
                      <a:endParaRPr sz="1700" b="1" cap="none">
                        <a:solidFill>
                          <a:srgbClr val="013D85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Использовать инструменты экосистемы ZIO </a:t>
                      </a:r>
                      <a:endParaRPr sz="17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28654926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cap="none">
                          <a:solidFill>
                            <a:srgbClr val="013D85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3.</a:t>
                      </a:r>
                      <a:endParaRPr sz="1700" b="1" cap="none">
                        <a:solidFill>
                          <a:srgbClr val="013D85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Реализовать веб-сервис на ZIO. Использовать zio-http, zio, quill</a:t>
                      </a:r>
                      <a:endParaRPr sz="17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28654926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cap="none">
                          <a:solidFill>
                            <a:srgbClr val="013D85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4.</a:t>
                      </a:r>
                      <a:endParaRPr sz="1700" b="1" cap="none">
                        <a:solidFill>
                          <a:srgbClr val="013D85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28654926" type="min" val="381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35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LYCAAB/NwAAvwo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Что планировалось</a:t>
            </a:r>
            <a:endParaRPr lang="ru-ru" cap="none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52500" y="2058670"/>
          <a:ext cx="7239000" cy="2518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585"/>
                <a:gridCol w="6749415"/>
              </a:tblGrid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cap="none">
                          <a:solidFill>
                            <a:srgbClr val="013D85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1.</a:t>
                      </a:r>
                      <a:endParaRPr sz="1700" b="1" cap="none">
                        <a:solidFill>
                          <a:srgbClr val="013D85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Реализация zio-http веб-сервиса со слоем middleware</a:t>
                      </a:r>
                      <a:endParaRPr sz="17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28654926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cap="none">
                          <a:solidFill>
                            <a:srgbClr val="013D85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2.</a:t>
                      </a:r>
                      <a:endParaRPr sz="1700" b="1" cap="none">
                        <a:solidFill>
                          <a:srgbClr val="013D85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Реализация обмена информацией с сервисом http и Postgres GIS QGIS при помощи Quill и ZStreams</a:t>
                      </a:r>
                      <a:endParaRPr sz="17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28654926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cap="none">
                          <a:solidFill>
                            <a:srgbClr val="013D85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3.</a:t>
                      </a:r>
                      <a:endParaRPr sz="1700" b="1" cap="none">
                        <a:solidFill>
                          <a:srgbClr val="013D85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Реализация взаимодействия и отображения информации c системой мониторинга Prometheus</a:t>
                      </a:r>
                      <a:endParaRPr sz="17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28654926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cap="none">
                          <a:solidFill>
                            <a:srgbClr val="013D85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4.</a:t>
                      </a:r>
                      <a:endParaRPr sz="1700" b="1" cap="none">
                        <a:solidFill>
                          <a:srgbClr val="013D85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28654926" type="min" val="381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36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LYCAAB/NwAAvwo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Используемые технологии</a:t>
            </a:r>
            <a:endParaRPr lang="ru-ru" cap="none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52500" y="2058670"/>
          <a:ext cx="7239000" cy="14420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585"/>
                <a:gridCol w="6749415"/>
              </a:tblGrid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cap="none">
                          <a:solidFill>
                            <a:srgbClr val="013D85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1.</a:t>
                      </a:r>
                      <a:endParaRPr sz="1700" b="1" cap="none">
                        <a:solidFill>
                          <a:srgbClr val="013D85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ZIO, ZIO-http, Quill, ZIO Streams</a:t>
                      </a:r>
                      <a:endParaRPr sz="17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28654926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cap="none">
                          <a:solidFill>
                            <a:srgbClr val="013D85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2.</a:t>
                      </a:r>
                      <a:endParaRPr sz="1700" b="1" cap="none">
                        <a:solidFill>
                          <a:srgbClr val="013D85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Apache Kafka</a:t>
                      </a:r>
                      <a:endParaRPr sz="17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28654926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cap="none">
                          <a:solidFill>
                            <a:srgbClr val="013D85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3.</a:t>
                      </a:r>
                      <a:endParaRPr sz="1700" b="1" cap="none">
                        <a:solidFill>
                          <a:srgbClr val="013D85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Postgres</a:t>
                      </a:r>
                      <a:endParaRPr sz="17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 w="9525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28654926" type="min" val="381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37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LYCAAB/NwAAvwo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Что получилось</a:t>
            </a:r>
            <a:endParaRPr lang="ru-ru" cap="none"/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LMLAAB/NwAAuScAABAAAAAmAAAACAAAADww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ZIO Zlayers сервиса zio-http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Ti4J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N0DAACcDwAAVDUAAHIk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28015" y="2537460"/>
            <a:ext cx="8041005" cy="33870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37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LYCAAB/NwAAvwo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Что получилось</a:t>
            </a:r>
            <a:endParaRPr lang="ru-ru" cap="none"/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Ti4J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LMLAAB/NwAAuScAABAAAAAmAAAACAAAADww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Метрики собираемые слоем middleware http сервиса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Ti4J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y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I4EAADoDgAAJTMAAE4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" y="2423160"/>
            <a:ext cx="7573645" cy="36410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10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3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4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5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6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7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8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9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AlexFil</cp:lastModifiedBy>
  <cp:revision>0</cp:revision>
  <dcterms:created xsi:type="dcterms:W3CDTF">2024-10-10T15:17:22Z</dcterms:created>
  <dcterms:modified xsi:type="dcterms:W3CDTF">2024-10-11T13:55:26Z</dcterms:modified>
</cp:coreProperties>
</file>