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17196E-E665-4E09-9A63-B7BB99D67A26}">
  <a:tblStyle styleId="{F817196E-E665-4E09-9A63-B7BB99D67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1">
  <p:cSld name="CUSTOM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2">
  <p:cSld name="CUSTOM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15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2" Type="http://schemas.openxmlformats.org/officeDocument/2006/relationships/image" Target="../media/image14.png"/><Relationship Id="rId21" Type="http://schemas.openxmlformats.org/officeDocument/2006/relationships/image" Target="../media/image39.png"/><Relationship Id="rId24" Type="http://schemas.openxmlformats.org/officeDocument/2006/relationships/image" Target="../media/image29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Relationship Id="rId26" Type="http://schemas.openxmlformats.org/officeDocument/2006/relationships/image" Target="../media/image34.png"/><Relationship Id="rId25" Type="http://schemas.openxmlformats.org/officeDocument/2006/relationships/image" Target="../media/image21.png"/><Relationship Id="rId28" Type="http://schemas.openxmlformats.org/officeDocument/2006/relationships/image" Target="../media/image36.png"/><Relationship Id="rId27" Type="http://schemas.openxmlformats.org/officeDocument/2006/relationships/image" Target="../media/image57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Relationship Id="rId29" Type="http://schemas.openxmlformats.org/officeDocument/2006/relationships/image" Target="../media/image35.png"/><Relationship Id="rId7" Type="http://schemas.openxmlformats.org/officeDocument/2006/relationships/image" Target="../media/image42.png"/><Relationship Id="rId8" Type="http://schemas.openxmlformats.org/officeDocument/2006/relationships/image" Target="../media/image6.png"/><Relationship Id="rId30" Type="http://schemas.openxmlformats.org/officeDocument/2006/relationships/image" Target="../media/image40.png"/><Relationship Id="rId11" Type="http://schemas.openxmlformats.org/officeDocument/2006/relationships/image" Target="../media/image19.png"/><Relationship Id="rId10" Type="http://schemas.openxmlformats.org/officeDocument/2006/relationships/image" Target="../media/image11.png"/><Relationship Id="rId13" Type="http://schemas.openxmlformats.org/officeDocument/2006/relationships/image" Target="../media/image13.png"/><Relationship Id="rId12" Type="http://schemas.openxmlformats.org/officeDocument/2006/relationships/image" Target="../media/image8.png"/><Relationship Id="rId15" Type="http://schemas.openxmlformats.org/officeDocument/2006/relationships/image" Target="../media/image50.png"/><Relationship Id="rId14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24.png"/><Relationship Id="rId19" Type="http://schemas.openxmlformats.org/officeDocument/2006/relationships/image" Target="../media/image16.png"/><Relationship Id="rId18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6.png"/><Relationship Id="rId22" Type="http://schemas.openxmlformats.org/officeDocument/2006/relationships/image" Target="../media/image53.png"/><Relationship Id="rId21" Type="http://schemas.openxmlformats.org/officeDocument/2006/relationships/image" Target="../media/image46.png"/><Relationship Id="rId24" Type="http://schemas.openxmlformats.org/officeDocument/2006/relationships/image" Target="../media/image80.png"/><Relationship Id="rId23" Type="http://schemas.openxmlformats.org/officeDocument/2006/relationships/image" Target="../media/image7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96.png"/><Relationship Id="rId5" Type="http://schemas.openxmlformats.org/officeDocument/2006/relationships/image" Target="../media/image30.png"/><Relationship Id="rId6" Type="http://schemas.openxmlformats.org/officeDocument/2006/relationships/image" Target="../media/image41.png"/><Relationship Id="rId7" Type="http://schemas.openxmlformats.org/officeDocument/2006/relationships/image" Target="../media/image54.png"/><Relationship Id="rId8" Type="http://schemas.openxmlformats.org/officeDocument/2006/relationships/image" Target="../media/image49.png"/><Relationship Id="rId11" Type="http://schemas.openxmlformats.org/officeDocument/2006/relationships/image" Target="../media/image38.png"/><Relationship Id="rId10" Type="http://schemas.openxmlformats.org/officeDocument/2006/relationships/image" Target="../media/image32.png"/><Relationship Id="rId13" Type="http://schemas.openxmlformats.org/officeDocument/2006/relationships/image" Target="../media/image55.png"/><Relationship Id="rId12" Type="http://schemas.openxmlformats.org/officeDocument/2006/relationships/image" Target="../media/image75.png"/><Relationship Id="rId15" Type="http://schemas.openxmlformats.org/officeDocument/2006/relationships/image" Target="../media/image47.png"/><Relationship Id="rId14" Type="http://schemas.openxmlformats.org/officeDocument/2006/relationships/image" Target="../media/image64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9" Type="http://schemas.openxmlformats.org/officeDocument/2006/relationships/image" Target="../media/image65.png"/><Relationship Id="rId18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68.png"/><Relationship Id="rId22" Type="http://schemas.openxmlformats.org/officeDocument/2006/relationships/image" Target="../media/image92.png"/><Relationship Id="rId21" Type="http://schemas.openxmlformats.org/officeDocument/2006/relationships/image" Target="../media/image70.png"/><Relationship Id="rId24" Type="http://schemas.openxmlformats.org/officeDocument/2006/relationships/image" Target="../media/image74.png"/><Relationship Id="rId23" Type="http://schemas.openxmlformats.org/officeDocument/2006/relationships/image" Target="../media/image66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63.png"/><Relationship Id="rId9" Type="http://schemas.openxmlformats.org/officeDocument/2006/relationships/image" Target="../media/image79.png"/><Relationship Id="rId26" Type="http://schemas.openxmlformats.org/officeDocument/2006/relationships/image" Target="../media/image71.png"/><Relationship Id="rId25" Type="http://schemas.openxmlformats.org/officeDocument/2006/relationships/image" Target="../media/image93.png"/><Relationship Id="rId28" Type="http://schemas.openxmlformats.org/officeDocument/2006/relationships/image" Target="../media/image85.png"/><Relationship Id="rId27" Type="http://schemas.openxmlformats.org/officeDocument/2006/relationships/image" Target="../media/image73.png"/><Relationship Id="rId5" Type="http://schemas.openxmlformats.org/officeDocument/2006/relationships/image" Target="../media/image62.png"/><Relationship Id="rId6" Type="http://schemas.openxmlformats.org/officeDocument/2006/relationships/image" Target="../media/image51.png"/><Relationship Id="rId29" Type="http://schemas.openxmlformats.org/officeDocument/2006/relationships/image" Target="../media/image83.png"/><Relationship Id="rId7" Type="http://schemas.openxmlformats.org/officeDocument/2006/relationships/image" Target="../media/image103.png"/><Relationship Id="rId8" Type="http://schemas.openxmlformats.org/officeDocument/2006/relationships/image" Target="../media/image69.png"/><Relationship Id="rId30" Type="http://schemas.openxmlformats.org/officeDocument/2006/relationships/image" Target="../media/image84.png"/><Relationship Id="rId11" Type="http://schemas.openxmlformats.org/officeDocument/2006/relationships/image" Target="../media/image77.png"/><Relationship Id="rId10" Type="http://schemas.openxmlformats.org/officeDocument/2006/relationships/image" Target="../media/image82.png"/><Relationship Id="rId13" Type="http://schemas.openxmlformats.org/officeDocument/2006/relationships/image" Target="../media/image60.png"/><Relationship Id="rId12" Type="http://schemas.openxmlformats.org/officeDocument/2006/relationships/image" Target="../media/image52.png"/><Relationship Id="rId15" Type="http://schemas.openxmlformats.org/officeDocument/2006/relationships/image" Target="../media/image59.png"/><Relationship Id="rId14" Type="http://schemas.openxmlformats.org/officeDocument/2006/relationships/image" Target="../media/image99.png"/><Relationship Id="rId17" Type="http://schemas.openxmlformats.org/officeDocument/2006/relationships/image" Target="../media/image78.png"/><Relationship Id="rId16" Type="http://schemas.openxmlformats.org/officeDocument/2006/relationships/image" Target="../media/image58.png"/><Relationship Id="rId19" Type="http://schemas.openxmlformats.org/officeDocument/2006/relationships/image" Target="../media/image67.png"/><Relationship Id="rId18" Type="http://schemas.openxmlformats.org/officeDocument/2006/relationships/image" Target="../media/image61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0.png"/><Relationship Id="rId22" Type="http://schemas.openxmlformats.org/officeDocument/2006/relationships/image" Target="../media/image120.png"/><Relationship Id="rId21" Type="http://schemas.openxmlformats.org/officeDocument/2006/relationships/image" Target="../media/image101.png"/><Relationship Id="rId24" Type="http://schemas.openxmlformats.org/officeDocument/2006/relationships/image" Target="../media/image113.png"/><Relationship Id="rId23" Type="http://schemas.openxmlformats.org/officeDocument/2006/relationships/image" Target="../media/image102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6.png"/><Relationship Id="rId4" Type="http://schemas.openxmlformats.org/officeDocument/2006/relationships/image" Target="../media/image97.png"/><Relationship Id="rId9" Type="http://schemas.openxmlformats.org/officeDocument/2006/relationships/image" Target="../media/image110.png"/><Relationship Id="rId26" Type="http://schemas.openxmlformats.org/officeDocument/2006/relationships/image" Target="../media/image109.png"/><Relationship Id="rId25" Type="http://schemas.openxmlformats.org/officeDocument/2006/relationships/image" Target="../media/image133.png"/><Relationship Id="rId28" Type="http://schemas.openxmlformats.org/officeDocument/2006/relationships/image" Target="../media/image105.png"/><Relationship Id="rId27" Type="http://schemas.openxmlformats.org/officeDocument/2006/relationships/image" Target="../media/image118.png"/><Relationship Id="rId5" Type="http://schemas.openxmlformats.org/officeDocument/2006/relationships/image" Target="../media/image86.png"/><Relationship Id="rId6" Type="http://schemas.openxmlformats.org/officeDocument/2006/relationships/image" Target="../media/image98.png"/><Relationship Id="rId29" Type="http://schemas.openxmlformats.org/officeDocument/2006/relationships/image" Target="../media/image107.png"/><Relationship Id="rId7" Type="http://schemas.openxmlformats.org/officeDocument/2006/relationships/image" Target="../media/image115.png"/><Relationship Id="rId8" Type="http://schemas.openxmlformats.org/officeDocument/2006/relationships/image" Target="../media/image88.png"/><Relationship Id="rId30" Type="http://schemas.openxmlformats.org/officeDocument/2006/relationships/image" Target="../media/image18.png"/><Relationship Id="rId11" Type="http://schemas.openxmlformats.org/officeDocument/2006/relationships/image" Target="../media/image81.png"/><Relationship Id="rId10" Type="http://schemas.openxmlformats.org/officeDocument/2006/relationships/image" Target="../media/image27.png"/><Relationship Id="rId13" Type="http://schemas.openxmlformats.org/officeDocument/2006/relationships/image" Target="../media/image95.png"/><Relationship Id="rId12" Type="http://schemas.openxmlformats.org/officeDocument/2006/relationships/image" Target="../media/image87.png"/><Relationship Id="rId15" Type="http://schemas.openxmlformats.org/officeDocument/2006/relationships/image" Target="../media/image117.png"/><Relationship Id="rId14" Type="http://schemas.openxmlformats.org/officeDocument/2006/relationships/image" Target="../media/image104.png"/><Relationship Id="rId17" Type="http://schemas.openxmlformats.org/officeDocument/2006/relationships/image" Target="../media/image94.png"/><Relationship Id="rId16" Type="http://schemas.openxmlformats.org/officeDocument/2006/relationships/image" Target="../media/image91.png"/><Relationship Id="rId19" Type="http://schemas.openxmlformats.org/officeDocument/2006/relationships/image" Target="../media/image108.png"/><Relationship Id="rId18" Type="http://schemas.openxmlformats.org/officeDocument/2006/relationships/image" Target="../media/image90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8.png"/><Relationship Id="rId22" Type="http://schemas.openxmlformats.org/officeDocument/2006/relationships/image" Target="../media/image121.png"/><Relationship Id="rId21" Type="http://schemas.openxmlformats.org/officeDocument/2006/relationships/image" Target="../media/image131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4.png"/><Relationship Id="rId4" Type="http://schemas.openxmlformats.org/officeDocument/2006/relationships/image" Target="../media/image126.png"/><Relationship Id="rId9" Type="http://schemas.openxmlformats.org/officeDocument/2006/relationships/image" Target="../media/image112.png"/><Relationship Id="rId5" Type="http://schemas.openxmlformats.org/officeDocument/2006/relationships/image" Target="../media/image106.png"/><Relationship Id="rId6" Type="http://schemas.openxmlformats.org/officeDocument/2006/relationships/image" Target="../media/image111.png"/><Relationship Id="rId7" Type="http://schemas.openxmlformats.org/officeDocument/2006/relationships/image" Target="../media/image123.png"/><Relationship Id="rId8" Type="http://schemas.openxmlformats.org/officeDocument/2006/relationships/image" Target="../media/image125.png"/><Relationship Id="rId11" Type="http://schemas.openxmlformats.org/officeDocument/2006/relationships/image" Target="../media/image130.png"/><Relationship Id="rId10" Type="http://schemas.openxmlformats.org/officeDocument/2006/relationships/image" Target="../media/image132.png"/><Relationship Id="rId13" Type="http://schemas.openxmlformats.org/officeDocument/2006/relationships/image" Target="../media/image134.png"/><Relationship Id="rId12" Type="http://schemas.openxmlformats.org/officeDocument/2006/relationships/image" Target="../media/image114.png"/><Relationship Id="rId15" Type="http://schemas.openxmlformats.org/officeDocument/2006/relationships/image" Target="../media/image136.png"/><Relationship Id="rId14" Type="http://schemas.openxmlformats.org/officeDocument/2006/relationships/image" Target="../media/image127.png"/><Relationship Id="rId17" Type="http://schemas.openxmlformats.org/officeDocument/2006/relationships/image" Target="../media/image129.png"/><Relationship Id="rId16" Type="http://schemas.openxmlformats.org/officeDocument/2006/relationships/image" Target="../media/image137.png"/><Relationship Id="rId19" Type="http://schemas.openxmlformats.org/officeDocument/2006/relationships/image" Target="../media/image122.png"/><Relationship Id="rId18" Type="http://schemas.openxmlformats.org/officeDocument/2006/relationships/image" Target="../media/image1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8.jpg"/><Relationship Id="rId4" Type="http://schemas.openxmlformats.org/officeDocument/2006/relationships/image" Target="../media/image1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/>
              <a:t>Название курса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{F817196E-E665-4E09-9A63-B7BB99D67A26}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>
            <p:ph idx="4294967295" type="subTitle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>
            <p:ph idx="4294967295" type="subTitle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/>
          <p:nvPr>
            <p:ph idx="4294967295" type="subTitle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>
            <p:ph idx="4294967295" type="subTitle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/>
          <p:nvPr>
            <p:ph idx="4294967295" type="subTitle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/>
          <p:nvPr>
            <p:ph idx="4294967295" type="subTitle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31549" l="1950" r="1960" t="5251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</a:t>
            </a:r>
            <a:r>
              <a:rPr lang="ru">
                <a:solidFill>
                  <a:srgbClr val="02418B"/>
                </a:solidFill>
              </a:rPr>
              <a:t>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/>
          <p:nvPr>
            <p:ph idx="4" type="subTitle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{F817196E-E665-4E09-9A63-B7BB99D67A26}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{F817196E-E665-4E09-9A63-B7BB99D67A26}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{F817196E-E665-4E09-9A63-B7BB99D67A26}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