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1995-FF1F-55A9-F1C3-41487A080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74306-D3E9-9193-F003-F6C7612AB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5DEC-D46B-D32F-8EA8-CCF4462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111C-CA94-0891-ABBC-BBDF43D1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2411-0519-7361-CE36-BF8D84B3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5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76C5-3C30-902E-16D4-8EE54D17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54B47-5AE2-DF47-C24E-C49DC06D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65AF-BAAF-84AD-B0A3-103A0C9A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FFA57-B526-38E4-2F86-923804C7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C09E4-2EBF-1FCA-AAC3-4524362D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6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6D092-67A0-8AA9-DF0F-FAA6A628C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1D20A-9E1C-8730-01DA-96ED8A77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C253-64C7-95EB-85A3-02A81E63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9A45-16EB-E469-3F52-FF15501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8873-F482-670D-3DC9-DD2C2D6F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8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8359-1BB9-22CC-CB3E-7B183A04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A899-AF50-1F48-646F-CE22808C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F9C7-A7AA-8B2C-3ACC-03A321C9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8AFC-A038-7F29-F5E7-23E5B19C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D599E-E741-3335-A4EC-D3E0F3D2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8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4633-CB72-AE38-D4ED-8CDFDA6E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1394-74D5-9DB1-C234-935225B7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BDE4-8551-39DB-DC3F-EE04E5F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419EF-4D03-B614-0530-588DCBE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C729-4A5C-B7FB-929E-358AE3E7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8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FD12-98FA-B4CD-818A-F64A6FFE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71DA-5D2C-1EC1-90E7-11E6BF101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496ED-E8AB-6BB7-FD5D-C952FE5E1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88FD3-E214-70AC-EE7E-3340E8B5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EFFC-789C-1693-27B6-D6A34559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7AA-9902-215C-640E-21DC985C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0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5F45-7563-1E02-65E6-B0EDF03A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22A0-B529-90E0-88EC-60B113B26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FEEB3-2D6D-30E2-E833-A58343AB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CD078-DC6B-8F84-17C2-4BCC51EA7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6F851-E17D-E3F0-4C72-8C3667F5F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F2DD5-37E3-DF5E-9C10-F4DC0730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1E70B-F3D6-859C-5995-B99C2774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C4EAE-7BD1-122C-808C-38AC0150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7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970E-7051-C26B-7D95-1FAD756D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0B7FB-A685-96F7-ACBD-E38521BD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8BE6D-7CE5-6AF5-3454-181EA0DF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A2364-8BB9-3C23-78B7-263EF564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3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AA75C-07C8-9415-16C9-599B88AE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12406-354E-626C-C9AD-E4919A6D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1B2A8-4ED4-6CBE-D1AD-C485C91F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5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662E-31F4-3B5E-6A9A-05AF50C5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4C6D-4EBA-3CEA-7EB5-B4EAAFFC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DF25A-B8F9-DBBA-7843-F77F4048F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5FD74-A6B3-54E4-83FB-6620A93B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24521-802D-A0EF-653A-410476AC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532FB-5F29-4A21-8F45-B430AAF4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7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FC7-BEAB-16F8-7F5E-8F92A960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EAB33-7CAB-050A-AC64-8F27073BE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63585-33A8-6CDF-3386-025A326C0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C53BE-219F-917C-0C15-262DE236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06EE9-E7CE-1272-30B0-ADB9F765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E91C-DAB3-F30E-CBB3-8ECE8F67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91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81E0D-C14B-2254-1F55-FCA467FB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DDE4-4F40-56DC-6FBC-BC44DC0D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A48E-C279-9F75-DA5F-27C6B227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FF8A-A59A-4B41-8401-2F784AA0AE3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E126-0695-59AC-EBE5-D39E41E2A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C8B1-4C0E-329E-EB09-E7E66AB81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49AE-540A-4E6C-9FDF-1C5508D25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98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AEDF-C1DB-A72A-5B7B-3836BA89F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0273"/>
            <a:ext cx="9144000" cy="1119689"/>
          </a:xfrm>
        </p:spPr>
        <p:txBody>
          <a:bodyPr/>
          <a:lstStyle/>
          <a:p>
            <a:r>
              <a:rPr lang="ru-RU" dirty="0"/>
              <a:t>Игра шахматы с ботом.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8A3B-C03D-8673-1276-5C5B5359F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/>
              <a:t>Коковин</a:t>
            </a:r>
            <a:r>
              <a:rPr lang="ru-RU" dirty="0"/>
              <a:t> Алексей Леонидович</a:t>
            </a:r>
          </a:p>
        </p:txBody>
      </p:sp>
    </p:spTree>
    <p:extLst>
      <p:ext uri="{BB962C8B-B14F-4D97-AF65-F5344CB8AC3E}">
        <p14:creationId xmlns:p14="http://schemas.microsoft.com/office/powerpoint/2010/main" val="93426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C2C0-7F40-9B60-CCA5-71B852000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174"/>
            <a:ext cx="9144000" cy="947069"/>
          </a:xfrm>
        </p:spPr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78817-8E9F-AA9C-EC1C-84715416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4842"/>
            <a:ext cx="9144000" cy="1748590"/>
          </a:xfrm>
        </p:spPr>
        <p:txBody>
          <a:bodyPr/>
          <a:lstStyle/>
          <a:p>
            <a:r>
              <a:rPr lang="ru-RU" dirty="0"/>
              <a:t>Идея проекта появилась, когда в прошлом году при проектировании лицей не давал особой свободы. Также в целом достаточно интересно было почитать про бота</a:t>
            </a:r>
            <a:r>
              <a:rPr lang="en-US" dirty="0"/>
              <a:t>, </a:t>
            </a:r>
            <a:r>
              <a:rPr lang="ru-RU" dirty="0"/>
              <a:t>а также написать интерфейс основанный на нажатии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33639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22C8-0969-9504-4D39-CAF09D9C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9389"/>
            <a:ext cx="9144000" cy="1540043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Решение задач с помощью проекта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8F31B-1816-6600-2BCA-4E908CE62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Ну тут скажем честно особо ничего решить с его использованием нельзя, кроме как играть в эти шахматы.</a:t>
            </a:r>
          </a:p>
        </p:txBody>
      </p:sp>
    </p:spTree>
    <p:extLst>
      <p:ext uri="{BB962C8B-B14F-4D97-AF65-F5344CB8AC3E}">
        <p14:creationId xmlns:p14="http://schemas.microsoft.com/office/powerpoint/2010/main" val="159024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3D33-EDCA-11B1-8F76-381CC951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1"/>
            <a:ext cx="10515600" cy="330785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02DF-CF2B-9326-109F-38DF91E5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12192000" cy="640080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Основной класс </a:t>
            </a:r>
            <a:r>
              <a:rPr lang="en-US" dirty="0" err="1"/>
              <a:t>MainWindow</a:t>
            </a:r>
            <a:r>
              <a:rPr lang="en-US" dirty="0"/>
              <a:t> – </a:t>
            </a:r>
            <a:r>
              <a:rPr lang="ru-RU" dirty="0"/>
              <a:t>это класс в котором находится сама доска и на которой проводятся все действия.</a:t>
            </a:r>
            <a:endParaRPr lang="en-US" dirty="0"/>
          </a:p>
          <a:p>
            <a:r>
              <a:rPr lang="ru-RU" dirty="0"/>
              <a:t>Методы </a:t>
            </a:r>
            <a:r>
              <a:rPr lang="en-US" dirty="0" err="1"/>
              <a:t>MainWindow</a:t>
            </a:r>
            <a:r>
              <a:rPr lang="en-US" dirty="0"/>
              <a:t>:</a:t>
            </a:r>
          </a:p>
          <a:p>
            <a:r>
              <a:rPr lang="en-US" dirty="0"/>
              <a:t>1.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ru-RU" dirty="0"/>
              <a:t>- инициализация всех нужных переменных в программе</a:t>
            </a:r>
          </a:p>
          <a:p>
            <a:r>
              <a:rPr lang="ru-RU" dirty="0"/>
              <a:t>2. </a:t>
            </a:r>
            <a:r>
              <a:rPr lang="en-US" dirty="0" err="1"/>
              <a:t>mousePressEvent</a:t>
            </a:r>
            <a:r>
              <a:rPr lang="en-US" dirty="0"/>
              <a:t> – </a:t>
            </a:r>
            <a:r>
              <a:rPr lang="ru-RU" dirty="0"/>
              <a:t>получение координат при нажатии мышкой</a:t>
            </a:r>
          </a:p>
          <a:p>
            <a:r>
              <a:rPr lang="en-US" dirty="0"/>
              <a:t>3. </a:t>
            </a:r>
            <a:r>
              <a:rPr lang="en-US" dirty="0" err="1"/>
              <a:t>wait_for_click</a:t>
            </a:r>
            <a:r>
              <a:rPr lang="en-US" dirty="0"/>
              <a:t> – </a:t>
            </a:r>
            <a:r>
              <a:rPr lang="ru-RU" dirty="0"/>
              <a:t>создание </a:t>
            </a:r>
            <a:r>
              <a:rPr lang="en-US" dirty="0" err="1"/>
              <a:t>QEventLoop</a:t>
            </a:r>
            <a:r>
              <a:rPr lang="en-US" dirty="0"/>
              <a:t> – </a:t>
            </a:r>
            <a:r>
              <a:rPr lang="ru-RU" dirty="0"/>
              <a:t>создание ожидания нажатия мышкой.</a:t>
            </a:r>
          </a:p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en-US" dirty="0" err="1"/>
              <a:t>get_position</a:t>
            </a:r>
            <a:r>
              <a:rPr lang="en-US" dirty="0"/>
              <a:t> – </a:t>
            </a:r>
            <a:r>
              <a:rPr lang="ru-RU" dirty="0"/>
              <a:t>определение позиции на доске</a:t>
            </a:r>
          </a:p>
          <a:p>
            <a:r>
              <a:rPr lang="ru-RU" dirty="0"/>
              <a:t>5</a:t>
            </a:r>
            <a:r>
              <a:rPr lang="en-US" dirty="0"/>
              <a:t>. </a:t>
            </a:r>
            <a:r>
              <a:rPr lang="en-US" dirty="0" err="1"/>
              <a:t>paintEvent</a:t>
            </a:r>
            <a:r>
              <a:rPr lang="en-US" dirty="0"/>
              <a:t> – </a:t>
            </a:r>
            <a:r>
              <a:rPr lang="ru-RU" dirty="0"/>
              <a:t>вызывается после </a:t>
            </a:r>
            <a:r>
              <a:rPr lang="en-US" dirty="0"/>
              <a:t>repaint(), </a:t>
            </a:r>
            <a:r>
              <a:rPr lang="ru-RU" dirty="0"/>
              <a:t>дальше с помощью флагов переадресовывает на нужное </a:t>
            </a:r>
            <a:r>
              <a:rPr lang="en-US" dirty="0"/>
              <a:t>“</a:t>
            </a:r>
            <a:r>
              <a:rPr lang="ru-RU" dirty="0"/>
              <a:t>перекрашивание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6</a:t>
            </a:r>
            <a:r>
              <a:rPr lang="en-US" dirty="0"/>
              <a:t>. </a:t>
            </a:r>
            <a:r>
              <a:rPr lang="en-US" dirty="0" err="1"/>
              <a:t>print_board</a:t>
            </a:r>
            <a:r>
              <a:rPr lang="en-US" dirty="0"/>
              <a:t> – </a:t>
            </a:r>
            <a:r>
              <a:rPr lang="ru-RU" dirty="0"/>
              <a:t>показ всех фигур на доске</a:t>
            </a:r>
          </a:p>
          <a:p>
            <a:r>
              <a:rPr lang="en-US" dirty="0"/>
              <a:t>7.clear_labels_after_change – </a:t>
            </a:r>
            <a:r>
              <a:rPr lang="ru-RU" dirty="0"/>
              <a:t>очистка красных/зеленых выделение, которые показывают куда </a:t>
            </a:r>
            <a:r>
              <a:rPr lang="ru-RU" dirty="0" err="1"/>
              <a:t>польхователю</a:t>
            </a:r>
            <a:r>
              <a:rPr lang="ru-RU" dirty="0"/>
              <a:t> разрешено ходить.</a:t>
            </a:r>
          </a:p>
          <a:p>
            <a:r>
              <a:rPr lang="ru-RU" dirty="0"/>
              <a:t>8</a:t>
            </a:r>
            <a:r>
              <a:rPr lang="en-US" dirty="0"/>
              <a:t>. </a:t>
            </a:r>
            <a:r>
              <a:rPr lang="en-US" dirty="0" err="1"/>
              <a:t>repaint_selected_figure</a:t>
            </a:r>
            <a:r>
              <a:rPr lang="en-US" dirty="0"/>
              <a:t> – </a:t>
            </a:r>
            <a:r>
              <a:rPr lang="ru-RU" dirty="0"/>
              <a:t>перерисовка выделения выделенной пользователем фигуры</a:t>
            </a:r>
            <a:endParaRPr lang="en-US" dirty="0"/>
          </a:p>
          <a:p>
            <a:r>
              <a:rPr lang="en-US" dirty="0"/>
              <a:t>9. </a:t>
            </a:r>
            <a:r>
              <a:rPr lang="en-US" dirty="0" err="1"/>
              <a:t>unitUi</a:t>
            </a:r>
            <a:r>
              <a:rPr lang="en-US" dirty="0"/>
              <a:t> – </a:t>
            </a:r>
            <a:r>
              <a:rPr lang="ru-RU" dirty="0"/>
              <a:t>основной метод в нем происходят сама игра</a:t>
            </a:r>
            <a:endParaRPr lang="en-US" dirty="0"/>
          </a:p>
          <a:p>
            <a:r>
              <a:rPr lang="ru-RU" dirty="0"/>
              <a:t>Класс </a:t>
            </a:r>
            <a:r>
              <a:rPr lang="en-US" dirty="0"/>
              <a:t>Promotion – </a:t>
            </a:r>
            <a:r>
              <a:rPr lang="ru-RU" dirty="0"/>
              <a:t>используется для определения фигуры на которую заменяет пользователь пешку.</a:t>
            </a:r>
          </a:p>
          <a:p>
            <a:r>
              <a:rPr lang="ru-RU" dirty="0"/>
              <a:t>Методы </a:t>
            </a:r>
            <a:r>
              <a:rPr lang="en-US" dirty="0"/>
              <a:t>Promotion:</a:t>
            </a:r>
          </a:p>
          <a:p>
            <a:r>
              <a:rPr lang="ru-RU" dirty="0"/>
              <a:t>1</a:t>
            </a:r>
            <a:r>
              <a:rPr lang="en-US" dirty="0"/>
              <a:t>.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ru-RU" dirty="0"/>
              <a:t>- инициализация всех нужных переменных в программе</a:t>
            </a:r>
          </a:p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en-US" dirty="0" err="1"/>
              <a:t>get_promotion_figure</a:t>
            </a:r>
            <a:r>
              <a:rPr lang="en-US" dirty="0"/>
              <a:t> – </a:t>
            </a:r>
            <a:r>
              <a:rPr lang="ru-RU" dirty="0"/>
              <a:t>определяет по координатам нажатую фигуру</a:t>
            </a:r>
          </a:p>
          <a:p>
            <a:r>
              <a:rPr lang="ru-RU" dirty="0"/>
              <a:t>3</a:t>
            </a:r>
            <a:r>
              <a:rPr lang="en-US" dirty="0"/>
              <a:t>. main – </a:t>
            </a:r>
            <a:r>
              <a:rPr lang="ru-RU" dirty="0"/>
              <a:t>основной метод - </a:t>
            </a:r>
            <a:r>
              <a:rPr lang="en-US" dirty="0"/>
              <a:t>“</a:t>
            </a:r>
            <a:r>
              <a:rPr lang="ru-RU" dirty="0"/>
              <a:t>отдаёт</a:t>
            </a:r>
            <a:r>
              <a:rPr lang="en-US" dirty="0"/>
              <a:t>”</a:t>
            </a:r>
            <a:r>
              <a:rPr lang="ru-RU" dirty="0"/>
              <a:t> тип фигуры основному классу, а также закрывает окно</a:t>
            </a:r>
          </a:p>
          <a:p>
            <a:r>
              <a:rPr lang="en-US" dirty="0"/>
              <a:t>4.wait_for_push  - </a:t>
            </a:r>
            <a:r>
              <a:rPr lang="ru-RU" dirty="0"/>
              <a:t>создание </a:t>
            </a:r>
            <a:r>
              <a:rPr lang="en-US" dirty="0" err="1"/>
              <a:t>QEventLoop</a:t>
            </a:r>
            <a:r>
              <a:rPr lang="en-US" dirty="0"/>
              <a:t> – </a:t>
            </a:r>
            <a:r>
              <a:rPr lang="ru-RU" dirty="0"/>
              <a:t>создание ожидания нажатия мышкой.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mousePressEvent</a:t>
            </a:r>
            <a:r>
              <a:rPr lang="en-US" dirty="0"/>
              <a:t> – </a:t>
            </a:r>
            <a:r>
              <a:rPr lang="ru-RU" dirty="0"/>
              <a:t>получение координат при нажатии мышкой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62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6EA0-45F3-B025-4DD4-B896A4CC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52292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</a:t>
            </a:r>
            <a:r>
              <a:rPr lang="en-US" dirty="0" err="1"/>
              <a:t>unitUi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9DE1-C0EA-59DD-6FB7-5B9C4082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 err="1"/>
              <a:t>best_move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minimax</a:t>
            </a:r>
            <a:r>
              <a:rPr lang="ru-RU" dirty="0"/>
              <a:t> – движение бота</a:t>
            </a:r>
          </a:p>
          <a:p>
            <a:r>
              <a:rPr lang="ru-RU" dirty="0"/>
              <a:t>Метод </a:t>
            </a:r>
            <a:r>
              <a:rPr lang="en-US" dirty="0" err="1"/>
              <a:t>get_moves_clean</a:t>
            </a:r>
            <a:r>
              <a:rPr lang="en-US" dirty="0"/>
              <a:t> – </a:t>
            </a:r>
            <a:r>
              <a:rPr lang="ru-RU" dirty="0"/>
              <a:t>очищает ходы фигуры, когда шах</a:t>
            </a:r>
          </a:p>
          <a:p>
            <a:r>
              <a:rPr lang="ru-RU" dirty="0"/>
              <a:t>Метод </a:t>
            </a:r>
            <a:r>
              <a:rPr lang="en-US" dirty="0" err="1"/>
              <a:t>get_person_move</a:t>
            </a:r>
            <a:r>
              <a:rPr lang="en-US" dirty="0"/>
              <a:t> – </a:t>
            </a:r>
            <a:r>
              <a:rPr lang="ru-RU" dirty="0"/>
              <a:t>отвечает за получение координат движения пользователя</a:t>
            </a:r>
          </a:p>
          <a:p>
            <a:r>
              <a:rPr lang="ru-RU" dirty="0"/>
              <a:t>Метод </a:t>
            </a:r>
            <a:r>
              <a:rPr lang="en-US" dirty="0" err="1"/>
              <a:t>check_board</a:t>
            </a:r>
            <a:r>
              <a:rPr lang="en-US" dirty="0"/>
              <a:t> – </a:t>
            </a:r>
            <a:r>
              <a:rPr lang="ru-RU" dirty="0"/>
              <a:t>отвечает за проверку на ничью/выигрыш </a:t>
            </a:r>
          </a:p>
          <a:p>
            <a:r>
              <a:rPr lang="ru-RU" dirty="0"/>
              <a:t>Метод </a:t>
            </a:r>
            <a:r>
              <a:rPr lang="en-US" dirty="0" err="1"/>
              <a:t>check_for_draw</a:t>
            </a:r>
            <a:r>
              <a:rPr lang="en-US" dirty="0"/>
              <a:t> – </a:t>
            </a:r>
            <a:r>
              <a:rPr lang="ru-RU" dirty="0"/>
              <a:t>проверка на ничью</a:t>
            </a:r>
          </a:p>
          <a:p>
            <a:r>
              <a:rPr lang="ru-RU" dirty="0"/>
              <a:t>Метод </a:t>
            </a:r>
            <a:r>
              <a:rPr lang="en-US" dirty="0"/>
              <a:t>main – </a:t>
            </a:r>
            <a:r>
              <a:rPr lang="ru-RU" dirty="0"/>
              <a:t>основной ход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62345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46FD-012C-37B5-C677-ADEC46A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20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Технологии, которые я использовал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D971-57F3-239F-8DC4-452F330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894"/>
            <a:ext cx="11353800" cy="2158417"/>
          </a:xfrm>
        </p:spPr>
        <p:txBody>
          <a:bodyPr/>
          <a:lstStyle/>
          <a:p>
            <a:r>
              <a:rPr lang="en-US" dirty="0" err="1"/>
              <a:t>QEventLoop</a:t>
            </a:r>
            <a:r>
              <a:rPr lang="ru-RU" dirty="0"/>
              <a:t> для получения координат пользователя</a:t>
            </a:r>
          </a:p>
          <a:p>
            <a:r>
              <a:rPr lang="ru-RU" dirty="0"/>
              <a:t>База данных для хранения ссылок на картинки фигур</a:t>
            </a:r>
          </a:p>
          <a:p>
            <a:r>
              <a:rPr lang="en-US" dirty="0"/>
              <a:t>try…except </a:t>
            </a:r>
            <a:r>
              <a:rPr lang="ru-RU" dirty="0"/>
              <a:t>для рокировки</a:t>
            </a:r>
            <a:endParaRPr lang="en-US" dirty="0"/>
          </a:p>
          <a:p>
            <a:r>
              <a:rPr lang="ru-RU" dirty="0"/>
              <a:t>Рекурсия для определения хода бота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34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CEA2-06D2-A5EE-2691-8162960B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9BEB-5970-DBA4-3531-B032DBE5A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для меня получился достаточно интересным, получилось потренировать проектирование. Проект можно развивать усиливая бота, добавляя возможность выбора цвета</a:t>
            </a:r>
            <a:r>
              <a:rPr lang="en-US" dirty="0"/>
              <a:t>, </a:t>
            </a:r>
            <a:r>
              <a:rPr lang="ru-RU" dirty="0"/>
              <a:t>а также </a:t>
            </a:r>
            <a:r>
              <a:rPr lang="ru-RU"/>
              <a:t>возможностью выбора силы бота.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09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Игра шахматы с ботом.</vt:lpstr>
      <vt:lpstr>Идея</vt:lpstr>
      <vt:lpstr>Решение задач с помощью проекта</vt:lpstr>
      <vt:lpstr>Структура: </vt:lpstr>
      <vt:lpstr>Структура unitUi</vt:lpstr>
      <vt:lpstr>Технологии, которые я использовал</vt:lpstr>
      <vt:lpstr>Заключение: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шахматы с ботом.</dc:title>
  <dc:creator>Sue Ricketts</dc:creator>
  <cp:lastModifiedBy>Sue Ricketts</cp:lastModifiedBy>
  <cp:revision>2</cp:revision>
  <dcterms:created xsi:type="dcterms:W3CDTF">2023-12-07T22:14:59Z</dcterms:created>
  <dcterms:modified xsi:type="dcterms:W3CDTF">2023-12-08T06:52:17Z</dcterms:modified>
</cp:coreProperties>
</file>