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4B0F-8D63-467B-A470-E46EF2D55D79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E04-87FF-4D47-8AAE-3A1774C4A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85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4B0F-8D63-467B-A470-E46EF2D55D79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E04-87FF-4D47-8AAE-3A1774C4A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37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4B0F-8D63-467B-A470-E46EF2D55D79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E04-87FF-4D47-8AAE-3A1774C4A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27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4B0F-8D63-467B-A470-E46EF2D55D79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E04-87FF-4D47-8AAE-3A1774C4A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94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4B0F-8D63-467B-A470-E46EF2D55D79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E04-87FF-4D47-8AAE-3A1774C4A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51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4B0F-8D63-467B-A470-E46EF2D55D79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E04-87FF-4D47-8AAE-3A1774C4A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4B0F-8D63-467B-A470-E46EF2D55D79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E04-87FF-4D47-8AAE-3A1774C4A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6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4B0F-8D63-467B-A470-E46EF2D55D79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E04-87FF-4D47-8AAE-3A1774C4A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5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4B0F-8D63-467B-A470-E46EF2D55D79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E04-87FF-4D47-8AAE-3A1774C4A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92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4B0F-8D63-467B-A470-E46EF2D55D79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E04-87FF-4D47-8AAE-3A1774C4A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4B0F-8D63-467B-A470-E46EF2D55D79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E04-87FF-4D47-8AAE-3A1774C4A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26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D4B0F-8D63-467B-A470-E46EF2D55D79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5E04-87FF-4D47-8AAE-3A1774C4A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78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21" y="0"/>
            <a:ext cx="6099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41" y="0"/>
            <a:ext cx="8960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328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>АО "ФНПЦ "ННИИРТ"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Королев Алексей Михайлович</dc:creator>
  <cp:lastModifiedBy>Королев Алексей Михайлович</cp:lastModifiedBy>
  <cp:revision>7</cp:revision>
  <dcterms:created xsi:type="dcterms:W3CDTF">2025-02-25T11:26:32Z</dcterms:created>
  <dcterms:modified xsi:type="dcterms:W3CDTF">2025-03-21T08:17:07Z</dcterms:modified>
</cp:coreProperties>
</file>