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5" r:id="rId3"/>
    <p:sldId id="326" r:id="rId4"/>
    <p:sldId id="327" r:id="rId5"/>
    <p:sldId id="328" r:id="rId6"/>
    <p:sldId id="329" r:id="rId7"/>
    <p:sldId id="313" r:id="rId8"/>
    <p:sldId id="30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6" autoAdjust="0"/>
    <p:restoredTop sz="70688" autoAdjust="0"/>
  </p:normalViewPr>
  <p:slideViewPr>
    <p:cSldViewPr snapToGrid="0">
      <p:cViewPr varScale="1">
        <p:scale>
          <a:sx n="97" d="100"/>
          <a:sy n="97" d="100"/>
        </p:scale>
        <p:origin x="1278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10/31/2017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6" y="386182"/>
            <a:ext cx="1688314" cy="1688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</a:t>
            </a:r>
            <a:r>
              <a:rPr lang="en-US" sz="1200" dirty="0" err="1">
                <a:solidFill>
                  <a:schemeClr val="bg2"/>
                </a:solidFill>
              </a:rPr>
              <a:t>GuideBook</a:t>
            </a:r>
            <a:r>
              <a:rPr lang="en-US" sz="1200" dirty="0">
                <a:solidFill>
                  <a:schemeClr val="bg2"/>
                </a:solidFill>
              </a:rPr>
              <a:t>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</a:t>
            </a:r>
            <a:r>
              <a:rPr lang="en-US" sz="1200" dirty="0" err="1">
                <a:solidFill>
                  <a:schemeClr val="bg2"/>
                </a:solidFill>
              </a:rPr>
              <a:t>passSummit.com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 err="1">
                <a:solidFill>
                  <a:schemeClr val="bg2"/>
                </a:solidFill>
              </a:rPr>
              <a:t>www.pass.org</a:t>
            </a:r>
            <a:endParaRPr lang="en-US" sz="1000" b="1" spc="20" dirty="0">
              <a:solidFill>
                <a:schemeClr val="bg2"/>
              </a:solidFill>
            </a:endParaRP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t="33970" r="10590" b="33970"/>
          <a:stretch/>
        </p:blipFill>
        <p:spPr>
          <a:xfrm>
            <a:off x="8362655" y="4789968"/>
            <a:ext cx="648290" cy="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Likne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Seven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Wrapping it up.</a:t>
            </a:r>
          </a:p>
        </p:txBody>
      </p:sp>
    </p:spTree>
    <p:extLst>
      <p:ext uri="{BB962C8B-B14F-4D97-AF65-F5344CB8AC3E}">
        <p14:creationId xmlns:p14="http://schemas.microsoft.com/office/powerpoint/2010/main" val="134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40A5D-3FC3-4092-B2DB-F213C45999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201 – created </a:t>
            </a:r>
          </a:p>
          <a:p>
            <a:r>
              <a:rPr lang="en-US" dirty="0"/>
              <a:t>202 – accepted but not completed</a:t>
            </a:r>
          </a:p>
          <a:p>
            <a:r>
              <a:rPr lang="en-US" dirty="0"/>
              <a:t>204 – no content </a:t>
            </a:r>
          </a:p>
          <a:p>
            <a:r>
              <a:rPr lang="en-US" dirty="0"/>
              <a:t>4xx – client error</a:t>
            </a:r>
          </a:p>
          <a:p>
            <a:r>
              <a:rPr lang="en-US" dirty="0"/>
              <a:t>401 – not authorized</a:t>
            </a:r>
          </a:p>
          <a:p>
            <a:r>
              <a:rPr lang="en-US" dirty="0"/>
              <a:t>404 – not found</a:t>
            </a:r>
          </a:p>
          <a:p>
            <a:r>
              <a:rPr lang="en-US" dirty="0"/>
              <a:t>412 – precondition not met  </a:t>
            </a:r>
          </a:p>
          <a:p>
            <a:r>
              <a:rPr lang="en-US" dirty="0"/>
              <a:t>5xx – server error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0AF1D8-DFBE-402B-96A0-0ED5A9B1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Checklist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07E6-9411-4FFA-B778-F9EB11E0626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27418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0945E-AD0C-48EA-8317-006121EA95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  <a:p>
            <a:r>
              <a:rPr lang="en-US" dirty="0"/>
              <a:t>Certain methods should be </a:t>
            </a:r>
            <a:r>
              <a:rPr lang="en-US" dirty="0" err="1"/>
              <a:t>indempotent</a:t>
            </a:r>
            <a:r>
              <a:rPr lang="en-US" dirty="0"/>
              <a:t> </a:t>
            </a:r>
          </a:p>
          <a:p>
            <a:r>
              <a:rPr lang="en-US" dirty="0"/>
              <a:t>Negotiate content </a:t>
            </a:r>
          </a:p>
          <a:p>
            <a:r>
              <a:rPr lang="en-US" dirty="0"/>
              <a:t>Version via URI and/or query string</a:t>
            </a:r>
          </a:p>
          <a:p>
            <a:r>
              <a:rPr lang="en-US" dirty="0"/>
              <a:t>Support JWT and/or OAuth for identity and authorization</a:t>
            </a:r>
          </a:p>
          <a:p>
            <a:r>
              <a:rPr lang="en-US" dirty="0"/>
              <a:t>Page large data sets</a:t>
            </a:r>
          </a:p>
          <a:p>
            <a:r>
              <a:rPr lang="en-US" dirty="0"/>
              <a:t>Return consistent errors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563B7C-9881-4E19-8AD2-8D4AAD73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Checklist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D2DE-F9DD-4D08-9547-6A207AA6C7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Recap of Design …</a:t>
            </a:r>
          </a:p>
        </p:txBody>
      </p:sp>
    </p:spTree>
    <p:extLst>
      <p:ext uri="{BB962C8B-B14F-4D97-AF65-F5344CB8AC3E}">
        <p14:creationId xmlns:p14="http://schemas.microsoft.com/office/powerpoint/2010/main" val="40250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4F6198-01AB-4633-877A-0A9C75AC15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Consider supporting HATEOAS</a:t>
            </a:r>
          </a:p>
          <a:p>
            <a:r>
              <a:rPr lang="en-US" dirty="0"/>
              <a:t>Leverage built-in tools on the language platform of your choice</a:t>
            </a:r>
          </a:p>
          <a:p>
            <a:r>
              <a:rPr lang="en-US" dirty="0"/>
              <a:t>Use Swagger</a:t>
            </a:r>
          </a:p>
          <a:p>
            <a:r>
              <a:rPr lang="en-US" dirty="0"/>
              <a:t>Consider producing and sharing SDKs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D1B2E2-9721-4C6E-9C5F-2B45F57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Checklist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AE2B-EE4F-4A7B-8FF9-E8B9F6ACE4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Keep it stupid simple.</a:t>
            </a:r>
          </a:p>
        </p:txBody>
      </p:sp>
    </p:spTree>
    <p:extLst>
      <p:ext uri="{BB962C8B-B14F-4D97-AF65-F5344CB8AC3E}">
        <p14:creationId xmlns:p14="http://schemas.microsoft.com/office/powerpoint/2010/main" val="22663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FFF73-D361-4FD3-AEA8-31520F7697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  <a:p>
            <a:r>
              <a:rPr lang="en-US" dirty="0"/>
              <a:t>Comprehension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Integrity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212925-8B68-4C6A-8EF9-9F29AA02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Checklist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AC14-F3C6-4564-8B39-079EB765B2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At the end of the day, grade yourself on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9F279-E940-4C59-AAE5-27349145EBFC}"/>
              </a:ext>
            </a:extLst>
          </p:cNvPr>
          <p:cNvGrpSpPr/>
          <p:nvPr/>
        </p:nvGrpSpPr>
        <p:grpSpPr>
          <a:xfrm>
            <a:off x="4704694" y="2059225"/>
            <a:ext cx="3477432" cy="2225864"/>
            <a:chOff x="5697536" y="2884351"/>
            <a:chExt cx="5139531" cy="3383227"/>
          </a:xfrm>
        </p:grpSpPr>
        <p:sp>
          <p:nvSpPr>
            <p:cNvPr id="6" name="Freeform 79">
              <a:extLst>
                <a:ext uri="{FF2B5EF4-FFF2-40B4-BE49-F238E27FC236}">
                  <a16:creationId xmlns:a16="http://schemas.microsoft.com/office/drawing/2014/main" id="{330638C2-2F59-48EB-9E75-F842362D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6" y="6027865"/>
              <a:ext cx="5139531" cy="239713"/>
            </a:xfrm>
            <a:custGeom>
              <a:avLst/>
              <a:gdLst>
                <a:gd name="T0" fmla="*/ 2019 w 2053"/>
                <a:gd name="T1" fmla="*/ 68 h 68"/>
                <a:gd name="T2" fmla="*/ 34 w 2053"/>
                <a:gd name="T3" fmla="*/ 68 h 68"/>
                <a:gd name="T4" fmla="*/ 0 w 2053"/>
                <a:gd name="T5" fmla="*/ 34 h 68"/>
                <a:gd name="T6" fmla="*/ 34 w 2053"/>
                <a:gd name="T7" fmla="*/ 0 h 68"/>
                <a:gd name="T8" fmla="*/ 2019 w 2053"/>
                <a:gd name="T9" fmla="*/ 0 h 68"/>
                <a:gd name="T10" fmla="*/ 2053 w 2053"/>
                <a:gd name="T11" fmla="*/ 34 h 68"/>
                <a:gd name="T12" fmla="*/ 2019 w 2053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3" h="68">
                  <a:moveTo>
                    <a:pt x="2019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2019" y="0"/>
                    <a:pt x="2019" y="0"/>
                    <a:pt x="2019" y="0"/>
                  </a:cubicBezTo>
                  <a:cubicBezTo>
                    <a:pt x="2038" y="0"/>
                    <a:pt x="2053" y="15"/>
                    <a:pt x="2053" y="34"/>
                  </a:cubicBezTo>
                  <a:cubicBezTo>
                    <a:pt x="2053" y="52"/>
                    <a:pt x="2038" y="68"/>
                    <a:pt x="2019" y="68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A0E474-78CA-4B6E-9232-8117505258F9}"/>
                </a:ext>
              </a:extLst>
            </p:cNvPr>
            <p:cNvGrpSpPr/>
            <p:nvPr/>
          </p:nvGrpSpPr>
          <p:grpSpPr>
            <a:xfrm>
              <a:off x="6319836" y="4074999"/>
              <a:ext cx="4257675" cy="2062351"/>
              <a:chOff x="4961066" y="471190"/>
              <a:chExt cx="6797675" cy="2062351"/>
            </a:xfrm>
          </p:grpSpPr>
          <p:sp>
            <p:nvSpPr>
              <p:cNvPr id="105" name="Freeform 81">
                <a:extLst>
                  <a:ext uri="{FF2B5EF4-FFF2-40B4-BE49-F238E27FC236}">
                    <a16:creationId xmlns:a16="http://schemas.microsoft.com/office/drawing/2014/main" id="{9E8C1969-C7C1-451F-8BAA-AA21DAE08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066" y="471190"/>
                <a:ext cx="6797675" cy="1989138"/>
              </a:xfrm>
              <a:custGeom>
                <a:avLst/>
                <a:gdLst>
                  <a:gd name="T0" fmla="*/ 1907 w 1907"/>
                  <a:gd name="T1" fmla="*/ 47 h 561"/>
                  <a:gd name="T2" fmla="*/ 1907 w 1907"/>
                  <a:gd name="T3" fmla="*/ 46 h 561"/>
                  <a:gd name="T4" fmla="*/ 1358 w 1907"/>
                  <a:gd name="T5" fmla="*/ 0 h 561"/>
                  <a:gd name="T6" fmla="*/ 550 w 1907"/>
                  <a:gd name="T7" fmla="*/ 0 h 561"/>
                  <a:gd name="T8" fmla="*/ 0 w 1907"/>
                  <a:gd name="T9" fmla="*/ 46 h 561"/>
                  <a:gd name="T10" fmla="*/ 0 w 1907"/>
                  <a:gd name="T11" fmla="*/ 46 h 561"/>
                  <a:gd name="T12" fmla="*/ 0 w 1907"/>
                  <a:gd name="T13" fmla="*/ 46 h 561"/>
                  <a:gd name="T14" fmla="*/ 0 w 1907"/>
                  <a:gd name="T15" fmla="*/ 74 h 561"/>
                  <a:gd name="T16" fmla="*/ 167 w 1907"/>
                  <a:gd name="T17" fmla="*/ 107 h 561"/>
                  <a:gd name="T18" fmla="*/ 166 w 1907"/>
                  <a:gd name="T19" fmla="*/ 147 h 561"/>
                  <a:gd name="T20" fmla="*/ 67 w 1907"/>
                  <a:gd name="T21" fmla="*/ 541 h 561"/>
                  <a:gd name="T22" fmla="*/ 68 w 1907"/>
                  <a:gd name="T23" fmla="*/ 561 h 561"/>
                  <a:gd name="T24" fmla="*/ 81 w 1907"/>
                  <a:gd name="T25" fmla="*/ 556 h 561"/>
                  <a:gd name="T26" fmla="*/ 195 w 1907"/>
                  <a:gd name="T27" fmla="*/ 159 h 561"/>
                  <a:gd name="T28" fmla="*/ 221 w 1907"/>
                  <a:gd name="T29" fmla="*/ 111 h 561"/>
                  <a:gd name="T30" fmla="*/ 550 w 1907"/>
                  <a:gd name="T31" fmla="*/ 120 h 561"/>
                  <a:gd name="T32" fmla="*/ 1358 w 1907"/>
                  <a:gd name="T33" fmla="*/ 120 h 561"/>
                  <a:gd name="T34" fmla="*/ 1686 w 1907"/>
                  <a:gd name="T35" fmla="*/ 111 h 561"/>
                  <a:gd name="T36" fmla="*/ 1712 w 1907"/>
                  <a:gd name="T37" fmla="*/ 159 h 561"/>
                  <a:gd name="T38" fmla="*/ 1826 w 1907"/>
                  <a:gd name="T39" fmla="*/ 556 h 561"/>
                  <a:gd name="T40" fmla="*/ 1839 w 1907"/>
                  <a:gd name="T41" fmla="*/ 561 h 561"/>
                  <a:gd name="T42" fmla="*/ 1841 w 1907"/>
                  <a:gd name="T43" fmla="*/ 541 h 561"/>
                  <a:gd name="T44" fmla="*/ 1741 w 1907"/>
                  <a:gd name="T45" fmla="*/ 147 h 561"/>
                  <a:gd name="T46" fmla="*/ 1740 w 1907"/>
                  <a:gd name="T47" fmla="*/ 107 h 561"/>
                  <a:gd name="T48" fmla="*/ 1907 w 1907"/>
                  <a:gd name="T49" fmla="*/ 74 h 561"/>
                  <a:gd name="T50" fmla="*/ 1907 w 1907"/>
                  <a:gd name="T51" fmla="*/ 73 h 561"/>
                  <a:gd name="T52" fmla="*/ 1907 w 1907"/>
                  <a:gd name="T53" fmla="*/ 47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7" h="561">
                    <a:moveTo>
                      <a:pt x="1907" y="47"/>
                    </a:moveTo>
                    <a:cubicBezTo>
                      <a:pt x="1907" y="47"/>
                      <a:pt x="1907" y="46"/>
                      <a:pt x="1907" y="46"/>
                    </a:cubicBezTo>
                    <a:cubicBezTo>
                      <a:pt x="1907" y="21"/>
                      <a:pt x="1660" y="0"/>
                      <a:pt x="1358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247" y="0"/>
                      <a:pt x="0" y="21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7"/>
                      <a:pt x="64" y="99"/>
                      <a:pt x="167" y="107"/>
                    </a:cubicBezTo>
                    <a:cubicBezTo>
                      <a:pt x="169" y="122"/>
                      <a:pt x="166" y="147"/>
                      <a:pt x="166" y="147"/>
                    </a:cubicBezTo>
                    <a:cubicBezTo>
                      <a:pt x="166" y="147"/>
                      <a:pt x="71" y="524"/>
                      <a:pt x="67" y="541"/>
                    </a:cubicBezTo>
                    <a:cubicBezTo>
                      <a:pt x="62" y="558"/>
                      <a:pt x="61" y="561"/>
                      <a:pt x="68" y="561"/>
                    </a:cubicBezTo>
                    <a:cubicBezTo>
                      <a:pt x="76" y="561"/>
                      <a:pt x="81" y="556"/>
                      <a:pt x="81" y="556"/>
                    </a:cubicBezTo>
                    <a:cubicBezTo>
                      <a:pt x="81" y="556"/>
                      <a:pt x="179" y="222"/>
                      <a:pt x="195" y="159"/>
                    </a:cubicBezTo>
                    <a:cubicBezTo>
                      <a:pt x="201" y="134"/>
                      <a:pt x="212" y="120"/>
                      <a:pt x="221" y="111"/>
                    </a:cubicBezTo>
                    <a:cubicBezTo>
                      <a:pt x="313" y="116"/>
                      <a:pt x="427" y="120"/>
                      <a:pt x="550" y="120"/>
                    </a:cubicBezTo>
                    <a:cubicBezTo>
                      <a:pt x="1358" y="120"/>
                      <a:pt x="1358" y="120"/>
                      <a:pt x="1358" y="120"/>
                    </a:cubicBezTo>
                    <a:cubicBezTo>
                      <a:pt x="1480" y="120"/>
                      <a:pt x="1594" y="116"/>
                      <a:pt x="1686" y="111"/>
                    </a:cubicBezTo>
                    <a:cubicBezTo>
                      <a:pt x="1696" y="120"/>
                      <a:pt x="1706" y="134"/>
                      <a:pt x="1712" y="159"/>
                    </a:cubicBezTo>
                    <a:cubicBezTo>
                      <a:pt x="1729" y="222"/>
                      <a:pt x="1826" y="556"/>
                      <a:pt x="1826" y="556"/>
                    </a:cubicBezTo>
                    <a:cubicBezTo>
                      <a:pt x="1826" y="556"/>
                      <a:pt x="1831" y="561"/>
                      <a:pt x="1839" y="561"/>
                    </a:cubicBezTo>
                    <a:cubicBezTo>
                      <a:pt x="1847" y="561"/>
                      <a:pt x="1846" y="558"/>
                      <a:pt x="1841" y="541"/>
                    </a:cubicBezTo>
                    <a:cubicBezTo>
                      <a:pt x="1836" y="524"/>
                      <a:pt x="1741" y="147"/>
                      <a:pt x="1741" y="147"/>
                    </a:cubicBezTo>
                    <a:cubicBezTo>
                      <a:pt x="1741" y="147"/>
                      <a:pt x="1739" y="122"/>
                      <a:pt x="1740" y="107"/>
                    </a:cubicBezTo>
                    <a:cubicBezTo>
                      <a:pt x="1843" y="99"/>
                      <a:pt x="1907" y="87"/>
                      <a:pt x="1907" y="74"/>
                    </a:cubicBezTo>
                    <a:cubicBezTo>
                      <a:pt x="1907" y="74"/>
                      <a:pt x="1907" y="73"/>
                      <a:pt x="1907" y="73"/>
                    </a:cubicBezTo>
                    <a:lnTo>
                      <a:pt x="1907" y="47"/>
                    </a:lnTo>
                    <a:close/>
                  </a:path>
                </a:pathLst>
              </a:custGeom>
              <a:solidFill>
                <a:srgbClr val="5C2D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06" name="Freeform 82">
                <a:extLst>
                  <a:ext uri="{FF2B5EF4-FFF2-40B4-BE49-F238E27FC236}">
                    <a16:creationId xmlns:a16="http://schemas.microsoft.com/office/drawing/2014/main" id="{0560D542-CBE7-454E-B4BC-E7369BEF8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066" y="706328"/>
                <a:ext cx="6797675" cy="1827213"/>
              </a:xfrm>
              <a:custGeom>
                <a:avLst/>
                <a:gdLst>
                  <a:gd name="T0" fmla="*/ 1907 w 1907"/>
                  <a:gd name="T1" fmla="*/ 1 h 515"/>
                  <a:gd name="T2" fmla="*/ 1358 w 1907"/>
                  <a:gd name="T3" fmla="*/ 45 h 515"/>
                  <a:gd name="T4" fmla="*/ 550 w 1907"/>
                  <a:gd name="T5" fmla="*/ 45 h 515"/>
                  <a:gd name="T6" fmla="*/ 0 w 1907"/>
                  <a:gd name="T7" fmla="*/ 0 h 515"/>
                  <a:gd name="T8" fmla="*/ 0 w 1907"/>
                  <a:gd name="T9" fmla="*/ 0 h 515"/>
                  <a:gd name="T10" fmla="*/ 0 w 1907"/>
                  <a:gd name="T11" fmla="*/ 28 h 515"/>
                  <a:gd name="T12" fmla="*/ 167 w 1907"/>
                  <a:gd name="T13" fmla="*/ 61 h 515"/>
                  <a:gd name="T14" fmla="*/ 166 w 1907"/>
                  <a:gd name="T15" fmla="*/ 101 h 515"/>
                  <a:gd name="T16" fmla="*/ 67 w 1907"/>
                  <a:gd name="T17" fmla="*/ 495 h 515"/>
                  <a:gd name="T18" fmla="*/ 68 w 1907"/>
                  <a:gd name="T19" fmla="*/ 515 h 515"/>
                  <a:gd name="T20" fmla="*/ 81 w 1907"/>
                  <a:gd name="T21" fmla="*/ 510 h 515"/>
                  <a:gd name="T22" fmla="*/ 195 w 1907"/>
                  <a:gd name="T23" fmla="*/ 113 h 515"/>
                  <a:gd name="T24" fmla="*/ 221 w 1907"/>
                  <a:gd name="T25" fmla="*/ 65 h 515"/>
                  <a:gd name="T26" fmla="*/ 550 w 1907"/>
                  <a:gd name="T27" fmla="*/ 74 h 515"/>
                  <a:gd name="T28" fmla="*/ 1358 w 1907"/>
                  <a:gd name="T29" fmla="*/ 74 h 515"/>
                  <a:gd name="T30" fmla="*/ 1686 w 1907"/>
                  <a:gd name="T31" fmla="*/ 65 h 515"/>
                  <a:gd name="T32" fmla="*/ 1712 w 1907"/>
                  <a:gd name="T33" fmla="*/ 113 h 515"/>
                  <a:gd name="T34" fmla="*/ 1826 w 1907"/>
                  <a:gd name="T35" fmla="*/ 510 h 515"/>
                  <a:gd name="T36" fmla="*/ 1839 w 1907"/>
                  <a:gd name="T37" fmla="*/ 515 h 515"/>
                  <a:gd name="T38" fmla="*/ 1841 w 1907"/>
                  <a:gd name="T39" fmla="*/ 495 h 515"/>
                  <a:gd name="T40" fmla="*/ 1741 w 1907"/>
                  <a:gd name="T41" fmla="*/ 101 h 515"/>
                  <a:gd name="T42" fmla="*/ 1740 w 1907"/>
                  <a:gd name="T43" fmla="*/ 61 h 515"/>
                  <a:gd name="T44" fmla="*/ 1907 w 1907"/>
                  <a:gd name="T45" fmla="*/ 28 h 515"/>
                  <a:gd name="T46" fmla="*/ 1907 w 1907"/>
                  <a:gd name="T47" fmla="*/ 27 h 515"/>
                  <a:gd name="T48" fmla="*/ 1907 w 1907"/>
                  <a:gd name="T49" fmla="*/ 1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7" h="515">
                    <a:moveTo>
                      <a:pt x="1907" y="1"/>
                    </a:moveTo>
                    <a:cubicBezTo>
                      <a:pt x="1896" y="25"/>
                      <a:pt x="1653" y="45"/>
                      <a:pt x="1358" y="45"/>
                    </a:cubicBezTo>
                    <a:cubicBezTo>
                      <a:pt x="550" y="45"/>
                      <a:pt x="550" y="45"/>
                      <a:pt x="550" y="45"/>
                    </a:cubicBezTo>
                    <a:cubicBezTo>
                      <a:pt x="247" y="45"/>
                      <a:pt x="0" y="2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1"/>
                      <a:pt x="64" y="53"/>
                      <a:pt x="167" y="61"/>
                    </a:cubicBezTo>
                    <a:cubicBezTo>
                      <a:pt x="169" y="76"/>
                      <a:pt x="166" y="101"/>
                      <a:pt x="166" y="101"/>
                    </a:cubicBezTo>
                    <a:cubicBezTo>
                      <a:pt x="166" y="101"/>
                      <a:pt x="71" y="478"/>
                      <a:pt x="67" y="495"/>
                    </a:cubicBezTo>
                    <a:cubicBezTo>
                      <a:pt x="62" y="512"/>
                      <a:pt x="61" y="515"/>
                      <a:pt x="68" y="515"/>
                    </a:cubicBezTo>
                    <a:cubicBezTo>
                      <a:pt x="76" y="515"/>
                      <a:pt x="81" y="510"/>
                      <a:pt x="81" y="510"/>
                    </a:cubicBezTo>
                    <a:cubicBezTo>
                      <a:pt x="81" y="510"/>
                      <a:pt x="179" y="176"/>
                      <a:pt x="195" y="113"/>
                    </a:cubicBezTo>
                    <a:cubicBezTo>
                      <a:pt x="201" y="88"/>
                      <a:pt x="212" y="74"/>
                      <a:pt x="221" y="65"/>
                    </a:cubicBezTo>
                    <a:cubicBezTo>
                      <a:pt x="313" y="70"/>
                      <a:pt x="427" y="74"/>
                      <a:pt x="550" y="74"/>
                    </a:cubicBezTo>
                    <a:cubicBezTo>
                      <a:pt x="1358" y="74"/>
                      <a:pt x="1358" y="74"/>
                      <a:pt x="1358" y="74"/>
                    </a:cubicBezTo>
                    <a:cubicBezTo>
                      <a:pt x="1480" y="74"/>
                      <a:pt x="1594" y="70"/>
                      <a:pt x="1686" y="65"/>
                    </a:cubicBezTo>
                    <a:cubicBezTo>
                      <a:pt x="1696" y="74"/>
                      <a:pt x="1706" y="88"/>
                      <a:pt x="1712" y="113"/>
                    </a:cubicBezTo>
                    <a:cubicBezTo>
                      <a:pt x="1729" y="176"/>
                      <a:pt x="1826" y="510"/>
                      <a:pt x="1826" y="510"/>
                    </a:cubicBezTo>
                    <a:cubicBezTo>
                      <a:pt x="1826" y="510"/>
                      <a:pt x="1831" y="515"/>
                      <a:pt x="1839" y="515"/>
                    </a:cubicBezTo>
                    <a:cubicBezTo>
                      <a:pt x="1847" y="515"/>
                      <a:pt x="1846" y="512"/>
                      <a:pt x="1841" y="495"/>
                    </a:cubicBezTo>
                    <a:cubicBezTo>
                      <a:pt x="1836" y="478"/>
                      <a:pt x="1741" y="101"/>
                      <a:pt x="1741" y="101"/>
                    </a:cubicBezTo>
                    <a:cubicBezTo>
                      <a:pt x="1741" y="101"/>
                      <a:pt x="1739" y="76"/>
                      <a:pt x="1740" y="61"/>
                    </a:cubicBezTo>
                    <a:cubicBezTo>
                      <a:pt x="1843" y="53"/>
                      <a:pt x="1907" y="41"/>
                      <a:pt x="1907" y="28"/>
                    </a:cubicBezTo>
                    <a:cubicBezTo>
                      <a:pt x="1907" y="28"/>
                      <a:pt x="1907" y="27"/>
                      <a:pt x="1907" y="27"/>
                    </a:cubicBezTo>
                    <a:lnTo>
                      <a:pt x="1907" y="1"/>
                    </a:lnTo>
                    <a:close/>
                  </a:path>
                </a:pathLst>
              </a:cu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5CF0B7-A08B-40EB-BA28-6B7498903E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83079" y="3405102"/>
              <a:ext cx="1816100" cy="950913"/>
              <a:chOff x="4918" y="588"/>
              <a:chExt cx="1144" cy="599"/>
            </a:xfrm>
          </p:grpSpPr>
          <p:sp>
            <p:nvSpPr>
              <p:cNvPr id="56" name="AutoShape 190">
                <a:extLst>
                  <a:ext uri="{FF2B5EF4-FFF2-40B4-BE49-F238E27FC236}">
                    <a16:creationId xmlns:a16="http://schemas.microsoft.com/office/drawing/2014/main" id="{3C9859D7-BE4E-4AF9-8B10-5181C386C32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18" y="588"/>
                <a:ext cx="1144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193">
                <a:extLst>
                  <a:ext uri="{FF2B5EF4-FFF2-40B4-BE49-F238E27FC236}">
                    <a16:creationId xmlns:a16="http://schemas.microsoft.com/office/drawing/2014/main" id="{7A44D118-BE5C-46EB-B87E-35689503D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731"/>
                <a:ext cx="47" cy="287"/>
              </a:xfrm>
              <a:custGeom>
                <a:avLst/>
                <a:gdLst>
                  <a:gd name="T0" fmla="*/ 0 w 47"/>
                  <a:gd name="T1" fmla="*/ 0 h 287"/>
                  <a:gd name="T2" fmla="*/ 46 w 47"/>
                  <a:gd name="T3" fmla="*/ 287 h 287"/>
                  <a:gd name="T4" fmla="*/ 47 w 47"/>
                  <a:gd name="T5" fmla="*/ 287 h 287"/>
                  <a:gd name="T6" fmla="*/ 0 w 47"/>
                  <a:gd name="T7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87">
                    <a:moveTo>
                      <a:pt x="0" y="0"/>
                    </a:moveTo>
                    <a:lnTo>
                      <a:pt x="46" y="287"/>
                    </a:lnTo>
                    <a:lnTo>
                      <a:pt x="47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 194">
                <a:extLst>
                  <a:ext uri="{FF2B5EF4-FFF2-40B4-BE49-F238E27FC236}">
                    <a16:creationId xmlns:a16="http://schemas.microsoft.com/office/drawing/2014/main" id="{6073F22B-08EE-48AA-8A91-1D63FD7E2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589"/>
                <a:ext cx="1121" cy="588"/>
              </a:xfrm>
              <a:custGeom>
                <a:avLst/>
                <a:gdLst>
                  <a:gd name="T0" fmla="*/ 808 w 1909"/>
                  <a:gd name="T1" fmla="*/ 971 h 989"/>
                  <a:gd name="T2" fmla="*/ 759 w 1909"/>
                  <a:gd name="T3" fmla="*/ 964 h 989"/>
                  <a:gd name="T4" fmla="*/ 179 w 1909"/>
                  <a:gd name="T5" fmla="*/ 790 h 989"/>
                  <a:gd name="T6" fmla="*/ 141 w 1909"/>
                  <a:gd name="T7" fmla="*/ 744 h 989"/>
                  <a:gd name="T8" fmla="*/ 137 w 1909"/>
                  <a:gd name="T9" fmla="*/ 722 h 989"/>
                  <a:gd name="T10" fmla="*/ 28 w 1909"/>
                  <a:gd name="T11" fmla="*/ 44 h 989"/>
                  <a:gd name="T12" fmla="*/ 32 w 1909"/>
                  <a:gd name="T13" fmla="*/ 42 h 989"/>
                  <a:gd name="T14" fmla="*/ 28 w 1909"/>
                  <a:gd name="T15" fmla="*/ 20 h 989"/>
                  <a:gd name="T16" fmla="*/ 39 w 1909"/>
                  <a:gd name="T17" fmla="*/ 3 h 989"/>
                  <a:gd name="T18" fmla="*/ 36 w 1909"/>
                  <a:gd name="T19" fmla="*/ 0 h 989"/>
                  <a:gd name="T20" fmla="*/ 15 w 1909"/>
                  <a:gd name="T21" fmla="*/ 8 h 989"/>
                  <a:gd name="T22" fmla="*/ 2 w 1909"/>
                  <a:gd name="T23" fmla="*/ 30 h 989"/>
                  <a:gd name="T24" fmla="*/ 2 w 1909"/>
                  <a:gd name="T25" fmla="*/ 30 h 989"/>
                  <a:gd name="T26" fmla="*/ 117 w 1909"/>
                  <a:gd name="T27" fmla="*/ 748 h 989"/>
                  <a:gd name="T28" fmla="*/ 138 w 1909"/>
                  <a:gd name="T29" fmla="*/ 791 h 989"/>
                  <a:gd name="T30" fmla="*/ 172 w 1909"/>
                  <a:gd name="T31" fmla="*/ 813 h 989"/>
                  <a:gd name="T32" fmla="*/ 756 w 1909"/>
                  <a:gd name="T33" fmla="*/ 982 h 989"/>
                  <a:gd name="T34" fmla="*/ 804 w 1909"/>
                  <a:gd name="T35" fmla="*/ 989 h 989"/>
                  <a:gd name="T36" fmla="*/ 1904 w 1909"/>
                  <a:gd name="T37" fmla="*/ 989 h 989"/>
                  <a:gd name="T38" fmla="*/ 1909 w 1909"/>
                  <a:gd name="T39" fmla="*/ 984 h 989"/>
                  <a:gd name="T40" fmla="*/ 1909 w 1909"/>
                  <a:gd name="T41" fmla="*/ 971 h 989"/>
                  <a:gd name="T42" fmla="*/ 808 w 1909"/>
                  <a:gd name="T43" fmla="*/ 971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09" h="989">
                    <a:moveTo>
                      <a:pt x="808" y="971"/>
                    </a:moveTo>
                    <a:cubicBezTo>
                      <a:pt x="791" y="971"/>
                      <a:pt x="775" y="969"/>
                      <a:pt x="759" y="964"/>
                    </a:cubicBezTo>
                    <a:cubicBezTo>
                      <a:pt x="179" y="790"/>
                      <a:pt x="179" y="790"/>
                      <a:pt x="179" y="790"/>
                    </a:cubicBezTo>
                    <a:cubicBezTo>
                      <a:pt x="161" y="784"/>
                      <a:pt x="144" y="763"/>
                      <a:pt x="141" y="744"/>
                    </a:cubicBezTo>
                    <a:cubicBezTo>
                      <a:pt x="137" y="722"/>
                      <a:pt x="137" y="722"/>
                      <a:pt x="137" y="722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31" y="43"/>
                      <a:pt x="32" y="42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7" y="12"/>
                      <a:pt x="32" y="5"/>
                      <a:pt x="39" y="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7" y="11"/>
                      <a:pt x="0" y="1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17" y="748"/>
                      <a:pt x="117" y="748"/>
                      <a:pt x="117" y="748"/>
                    </a:cubicBezTo>
                    <a:cubicBezTo>
                      <a:pt x="119" y="762"/>
                      <a:pt x="129" y="781"/>
                      <a:pt x="138" y="791"/>
                    </a:cubicBezTo>
                    <a:cubicBezTo>
                      <a:pt x="147" y="801"/>
                      <a:pt x="159" y="809"/>
                      <a:pt x="172" y="813"/>
                    </a:cubicBezTo>
                    <a:cubicBezTo>
                      <a:pt x="756" y="982"/>
                      <a:pt x="756" y="982"/>
                      <a:pt x="756" y="982"/>
                    </a:cubicBezTo>
                    <a:cubicBezTo>
                      <a:pt x="771" y="987"/>
                      <a:pt x="788" y="989"/>
                      <a:pt x="804" y="989"/>
                    </a:cubicBezTo>
                    <a:cubicBezTo>
                      <a:pt x="1904" y="989"/>
                      <a:pt x="1904" y="989"/>
                      <a:pt x="1904" y="989"/>
                    </a:cubicBezTo>
                    <a:cubicBezTo>
                      <a:pt x="1907" y="989"/>
                      <a:pt x="1909" y="987"/>
                      <a:pt x="1909" y="984"/>
                    </a:cubicBezTo>
                    <a:cubicBezTo>
                      <a:pt x="1909" y="971"/>
                      <a:pt x="1909" y="971"/>
                      <a:pt x="1909" y="971"/>
                    </a:cubicBezTo>
                    <a:lnTo>
                      <a:pt x="808" y="97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 195">
                <a:extLst>
                  <a:ext uri="{FF2B5EF4-FFF2-40B4-BE49-F238E27FC236}">
                    <a16:creationId xmlns:a16="http://schemas.microsoft.com/office/drawing/2014/main" id="{2D329BF0-82E8-41B3-BA51-8A034B04F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1018"/>
                <a:ext cx="1041" cy="148"/>
              </a:xfrm>
              <a:custGeom>
                <a:avLst/>
                <a:gdLst>
                  <a:gd name="T0" fmla="*/ 1772 w 1772"/>
                  <a:gd name="T1" fmla="*/ 250 h 250"/>
                  <a:gd name="T2" fmla="*/ 671 w 1772"/>
                  <a:gd name="T3" fmla="*/ 250 h 250"/>
                  <a:gd name="T4" fmla="*/ 622 w 1772"/>
                  <a:gd name="T5" fmla="*/ 243 h 250"/>
                  <a:gd name="T6" fmla="*/ 42 w 1772"/>
                  <a:gd name="T7" fmla="*/ 69 h 250"/>
                  <a:gd name="T8" fmla="*/ 4 w 1772"/>
                  <a:gd name="T9" fmla="*/ 23 h 250"/>
                  <a:gd name="T10" fmla="*/ 0 w 1772"/>
                  <a:gd name="T11" fmla="*/ 1 h 250"/>
                  <a:gd name="T12" fmla="*/ 5 w 1772"/>
                  <a:gd name="T13" fmla="*/ 0 h 250"/>
                  <a:gd name="T14" fmla="*/ 10 w 1772"/>
                  <a:gd name="T15" fmla="*/ 30 h 250"/>
                  <a:gd name="T16" fmla="*/ 29 w 1772"/>
                  <a:gd name="T17" fmla="*/ 47 h 250"/>
                  <a:gd name="T18" fmla="*/ 1139 w 1772"/>
                  <a:gd name="T19" fmla="*/ 47 h 250"/>
                  <a:gd name="T20" fmla="*/ 1153 w 1772"/>
                  <a:gd name="T21" fmla="*/ 30 h 250"/>
                  <a:gd name="T22" fmla="*/ 1148 w 1772"/>
                  <a:gd name="T23" fmla="*/ 0 h 250"/>
                  <a:gd name="T24" fmla="*/ 1150 w 1772"/>
                  <a:gd name="T25" fmla="*/ 0 h 250"/>
                  <a:gd name="T26" fmla="*/ 1150 w 1772"/>
                  <a:gd name="T27" fmla="*/ 2 h 250"/>
                  <a:gd name="T28" fmla="*/ 1216 w 1772"/>
                  <a:gd name="T29" fmla="*/ 77 h 250"/>
                  <a:gd name="T30" fmla="*/ 1766 w 1772"/>
                  <a:gd name="T31" fmla="*/ 242 h 250"/>
                  <a:gd name="T32" fmla="*/ 1772 w 1772"/>
                  <a:gd name="T33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72" h="250">
                    <a:moveTo>
                      <a:pt x="1772" y="250"/>
                    </a:moveTo>
                    <a:cubicBezTo>
                      <a:pt x="671" y="250"/>
                      <a:pt x="671" y="250"/>
                      <a:pt x="671" y="250"/>
                    </a:cubicBezTo>
                    <a:cubicBezTo>
                      <a:pt x="654" y="250"/>
                      <a:pt x="638" y="248"/>
                      <a:pt x="622" y="243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24" y="63"/>
                      <a:pt x="7" y="42"/>
                      <a:pt x="4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9"/>
                      <a:pt x="20" y="47"/>
                      <a:pt x="29" y="47"/>
                    </a:cubicBezTo>
                    <a:cubicBezTo>
                      <a:pt x="1139" y="47"/>
                      <a:pt x="1139" y="47"/>
                      <a:pt x="1139" y="47"/>
                    </a:cubicBezTo>
                    <a:cubicBezTo>
                      <a:pt x="1148" y="47"/>
                      <a:pt x="1154" y="39"/>
                      <a:pt x="1153" y="30"/>
                    </a:cubicBezTo>
                    <a:cubicBezTo>
                      <a:pt x="1148" y="0"/>
                      <a:pt x="1148" y="0"/>
                      <a:pt x="1148" y="0"/>
                    </a:cubicBezTo>
                    <a:cubicBezTo>
                      <a:pt x="1150" y="0"/>
                      <a:pt x="1150" y="0"/>
                      <a:pt x="1150" y="0"/>
                    </a:cubicBezTo>
                    <a:cubicBezTo>
                      <a:pt x="1150" y="2"/>
                      <a:pt x="1150" y="2"/>
                      <a:pt x="1150" y="2"/>
                    </a:cubicBezTo>
                    <a:cubicBezTo>
                      <a:pt x="1156" y="38"/>
                      <a:pt x="1182" y="67"/>
                      <a:pt x="1216" y="77"/>
                    </a:cubicBezTo>
                    <a:cubicBezTo>
                      <a:pt x="1766" y="242"/>
                      <a:pt x="1766" y="242"/>
                      <a:pt x="1766" y="242"/>
                    </a:cubicBezTo>
                    <a:cubicBezTo>
                      <a:pt x="1770" y="243"/>
                      <a:pt x="1772" y="247"/>
                      <a:pt x="1772" y="25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 196">
                <a:extLst>
                  <a:ext uri="{FF2B5EF4-FFF2-40B4-BE49-F238E27FC236}">
                    <a16:creationId xmlns:a16="http://schemas.microsoft.com/office/drawing/2014/main" id="{D9D1F361-994C-4466-AACB-61474DA14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591"/>
                <a:ext cx="742" cy="455"/>
              </a:xfrm>
              <a:custGeom>
                <a:avLst/>
                <a:gdLst>
                  <a:gd name="T0" fmla="*/ 1249 w 1264"/>
                  <a:gd name="T1" fmla="*/ 765 h 765"/>
                  <a:gd name="T2" fmla="*/ 139 w 1264"/>
                  <a:gd name="T3" fmla="*/ 765 h 765"/>
                  <a:gd name="T4" fmla="*/ 120 w 1264"/>
                  <a:gd name="T5" fmla="*/ 748 h 765"/>
                  <a:gd name="T6" fmla="*/ 115 w 1264"/>
                  <a:gd name="T7" fmla="*/ 718 h 765"/>
                  <a:gd name="T8" fmla="*/ 5 w 1264"/>
                  <a:gd name="T9" fmla="*/ 39 h 765"/>
                  <a:gd name="T10" fmla="*/ 1 w 1264"/>
                  <a:gd name="T11" fmla="*/ 17 h 765"/>
                  <a:gd name="T12" fmla="*/ 12 w 1264"/>
                  <a:gd name="T13" fmla="*/ 0 h 765"/>
                  <a:gd name="T14" fmla="*/ 15 w 1264"/>
                  <a:gd name="T15" fmla="*/ 0 h 765"/>
                  <a:gd name="T16" fmla="*/ 1125 w 1264"/>
                  <a:gd name="T17" fmla="*/ 0 h 765"/>
                  <a:gd name="T18" fmla="*/ 1144 w 1264"/>
                  <a:gd name="T19" fmla="*/ 17 h 765"/>
                  <a:gd name="T20" fmla="*/ 1180 w 1264"/>
                  <a:gd name="T21" fmla="*/ 236 h 765"/>
                  <a:gd name="T22" fmla="*/ 1258 w 1264"/>
                  <a:gd name="T23" fmla="*/ 718 h 765"/>
                  <a:gd name="T24" fmla="*/ 1263 w 1264"/>
                  <a:gd name="T25" fmla="*/ 748 h 765"/>
                  <a:gd name="T26" fmla="*/ 1249 w 1264"/>
                  <a:gd name="T27" fmla="*/ 765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64" h="765">
                    <a:moveTo>
                      <a:pt x="1249" y="765"/>
                    </a:moveTo>
                    <a:cubicBezTo>
                      <a:pt x="139" y="765"/>
                      <a:pt x="139" y="765"/>
                      <a:pt x="139" y="765"/>
                    </a:cubicBezTo>
                    <a:cubicBezTo>
                      <a:pt x="130" y="765"/>
                      <a:pt x="121" y="757"/>
                      <a:pt x="120" y="748"/>
                    </a:cubicBezTo>
                    <a:cubicBezTo>
                      <a:pt x="115" y="718"/>
                      <a:pt x="115" y="718"/>
                      <a:pt x="115" y="7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9"/>
                      <a:pt x="5" y="2"/>
                      <a:pt x="12" y="0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34" y="0"/>
                      <a:pt x="1143" y="8"/>
                      <a:pt x="1144" y="17"/>
                    </a:cubicBezTo>
                    <a:cubicBezTo>
                      <a:pt x="1180" y="236"/>
                      <a:pt x="1180" y="236"/>
                      <a:pt x="1180" y="236"/>
                    </a:cubicBezTo>
                    <a:cubicBezTo>
                      <a:pt x="1258" y="718"/>
                      <a:pt x="1258" y="718"/>
                      <a:pt x="1258" y="718"/>
                    </a:cubicBezTo>
                    <a:cubicBezTo>
                      <a:pt x="1263" y="748"/>
                      <a:pt x="1263" y="748"/>
                      <a:pt x="1263" y="748"/>
                    </a:cubicBezTo>
                    <a:cubicBezTo>
                      <a:pt x="1264" y="757"/>
                      <a:pt x="1258" y="765"/>
                      <a:pt x="1249" y="76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 197">
                <a:extLst>
                  <a:ext uri="{FF2B5EF4-FFF2-40B4-BE49-F238E27FC236}">
                    <a16:creationId xmlns:a16="http://schemas.microsoft.com/office/drawing/2014/main" id="{54AC94B5-99E7-49C8-9CA2-4318A879F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9" y="589"/>
                <a:ext cx="748" cy="459"/>
              </a:xfrm>
              <a:custGeom>
                <a:avLst/>
                <a:gdLst>
                  <a:gd name="T0" fmla="*/ 1253 w 1272"/>
                  <a:gd name="T1" fmla="*/ 773 h 773"/>
                  <a:gd name="T2" fmla="*/ 143 w 1272"/>
                  <a:gd name="T3" fmla="*/ 773 h 773"/>
                  <a:gd name="T4" fmla="*/ 120 w 1272"/>
                  <a:gd name="T5" fmla="*/ 753 h 773"/>
                  <a:gd name="T6" fmla="*/ 115 w 1272"/>
                  <a:gd name="T7" fmla="*/ 723 h 773"/>
                  <a:gd name="T8" fmla="*/ 1 w 1272"/>
                  <a:gd name="T9" fmla="*/ 22 h 773"/>
                  <a:gd name="T10" fmla="*/ 6 w 1272"/>
                  <a:gd name="T11" fmla="*/ 6 h 773"/>
                  <a:gd name="T12" fmla="*/ 19 w 1272"/>
                  <a:gd name="T13" fmla="*/ 0 h 773"/>
                  <a:gd name="T14" fmla="*/ 1129 w 1272"/>
                  <a:gd name="T15" fmla="*/ 0 h 773"/>
                  <a:gd name="T16" fmla="*/ 1152 w 1272"/>
                  <a:gd name="T17" fmla="*/ 21 h 773"/>
                  <a:gd name="T18" fmla="*/ 1188 w 1272"/>
                  <a:gd name="T19" fmla="*/ 239 h 773"/>
                  <a:gd name="T20" fmla="*/ 1266 w 1272"/>
                  <a:gd name="T21" fmla="*/ 721 h 773"/>
                  <a:gd name="T22" fmla="*/ 1271 w 1272"/>
                  <a:gd name="T23" fmla="*/ 751 h 773"/>
                  <a:gd name="T24" fmla="*/ 1266 w 1272"/>
                  <a:gd name="T25" fmla="*/ 767 h 773"/>
                  <a:gd name="T26" fmla="*/ 1253 w 1272"/>
                  <a:gd name="T27" fmla="*/ 773 h 773"/>
                  <a:gd name="T28" fmla="*/ 19 w 1272"/>
                  <a:gd name="T29" fmla="*/ 8 h 773"/>
                  <a:gd name="T30" fmla="*/ 12 w 1272"/>
                  <a:gd name="T31" fmla="*/ 11 h 773"/>
                  <a:gd name="T32" fmla="*/ 9 w 1272"/>
                  <a:gd name="T33" fmla="*/ 21 h 773"/>
                  <a:gd name="T34" fmla="*/ 123 w 1272"/>
                  <a:gd name="T35" fmla="*/ 721 h 773"/>
                  <a:gd name="T36" fmla="*/ 128 w 1272"/>
                  <a:gd name="T37" fmla="*/ 751 h 773"/>
                  <a:gd name="T38" fmla="*/ 143 w 1272"/>
                  <a:gd name="T39" fmla="*/ 765 h 773"/>
                  <a:gd name="T40" fmla="*/ 1253 w 1272"/>
                  <a:gd name="T41" fmla="*/ 765 h 773"/>
                  <a:gd name="T42" fmla="*/ 1260 w 1272"/>
                  <a:gd name="T43" fmla="*/ 762 h 773"/>
                  <a:gd name="T44" fmla="*/ 1263 w 1272"/>
                  <a:gd name="T45" fmla="*/ 753 h 773"/>
                  <a:gd name="T46" fmla="*/ 1258 w 1272"/>
                  <a:gd name="T47" fmla="*/ 722 h 773"/>
                  <a:gd name="T48" fmla="*/ 1180 w 1272"/>
                  <a:gd name="T49" fmla="*/ 240 h 773"/>
                  <a:gd name="T50" fmla="*/ 1144 w 1272"/>
                  <a:gd name="T51" fmla="*/ 22 h 773"/>
                  <a:gd name="T52" fmla="*/ 1129 w 1272"/>
                  <a:gd name="T53" fmla="*/ 8 h 773"/>
                  <a:gd name="T54" fmla="*/ 19 w 1272"/>
                  <a:gd name="T55" fmla="*/ 8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2" h="773">
                    <a:moveTo>
                      <a:pt x="1253" y="773"/>
                    </a:moveTo>
                    <a:cubicBezTo>
                      <a:pt x="143" y="773"/>
                      <a:pt x="143" y="773"/>
                      <a:pt x="143" y="773"/>
                    </a:cubicBezTo>
                    <a:cubicBezTo>
                      <a:pt x="132" y="773"/>
                      <a:pt x="122" y="764"/>
                      <a:pt x="120" y="753"/>
                    </a:cubicBezTo>
                    <a:cubicBezTo>
                      <a:pt x="115" y="723"/>
                      <a:pt x="115" y="723"/>
                      <a:pt x="115" y="723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6"/>
                      <a:pt x="2" y="10"/>
                      <a:pt x="6" y="6"/>
                    </a:cubicBezTo>
                    <a:cubicBezTo>
                      <a:pt x="9" y="2"/>
                      <a:pt x="14" y="0"/>
                      <a:pt x="19" y="0"/>
                    </a:cubicBezTo>
                    <a:cubicBezTo>
                      <a:pt x="1129" y="0"/>
                      <a:pt x="1129" y="0"/>
                      <a:pt x="1129" y="0"/>
                    </a:cubicBezTo>
                    <a:cubicBezTo>
                      <a:pt x="1140" y="0"/>
                      <a:pt x="1150" y="9"/>
                      <a:pt x="1152" y="21"/>
                    </a:cubicBezTo>
                    <a:cubicBezTo>
                      <a:pt x="1188" y="239"/>
                      <a:pt x="1188" y="239"/>
                      <a:pt x="1188" y="239"/>
                    </a:cubicBezTo>
                    <a:cubicBezTo>
                      <a:pt x="1266" y="721"/>
                      <a:pt x="1266" y="721"/>
                      <a:pt x="1266" y="721"/>
                    </a:cubicBezTo>
                    <a:cubicBezTo>
                      <a:pt x="1271" y="751"/>
                      <a:pt x="1271" y="751"/>
                      <a:pt x="1271" y="751"/>
                    </a:cubicBezTo>
                    <a:cubicBezTo>
                      <a:pt x="1272" y="757"/>
                      <a:pt x="1270" y="763"/>
                      <a:pt x="1266" y="767"/>
                    </a:cubicBezTo>
                    <a:cubicBezTo>
                      <a:pt x="1263" y="771"/>
                      <a:pt x="1258" y="773"/>
                      <a:pt x="1253" y="773"/>
                    </a:cubicBezTo>
                    <a:close/>
                    <a:moveTo>
                      <a:pt x="19" y="8"/>
                    </a:moveTo>
                    <a:cubicBezTo>
                      <a:pt x="16" y="8"/>
                      <a:pt x="13" y="9"/>
                      <a:pt x="12" y="11"/>
                    </a:cubicBezTo>
                    <a:cubicBezTo>
                      <a:pt x="10" y="14"/>
                      <a:pt x="9" y="17"/>
                      <a:pt x="9" y="21"/>
                    </a:cubicBezTo>
                    <a:cubicBezTo>
                      <a:pt x="123" y="721"/>
                      <a:pt x="123" y="721"/>
                      <a:pt x="123" y="721"/>
                    </a:cubicBezTo>
                    <a:cubicBezTo>
                      <a:pt x="128" y="751"/>
                      <a:pt x="128" y="751"/>
                      <a:pt x="128" y="751"/>
                    </a:cubicBezTo>
                    <a:cubicBezTo>
                      <a:pt x="129" y="759"/>
                      <a:pt x="136" y="765"/>
                      <a:pt x="143" y="765"/>
                    </a:cubicBezTo>
                    <a:cubicBezTo>
                      <a:pt x="1253" y="765"/>
                      <a:pt x="1253" y="765"/>
                      <a:pt x="1253" y="765"/>
                    </a:cubicBezTo>
                    <a:cubicBezTo>
                      <a:pt x="1256" y="765"/>
                      <a:pt x="1259" y="764"/>
                      <a:pt x="1260" y="762"/>
                    </a:cubicBezTo>
                    <a:cubicBezTo>
                      <a:pt x="1262" y="759"/>
                      <a:pt x="1263" y="756"/>
                      <a:pt x="1263" y="753"/>
                    </a:cubicBezTo>
                    <a:cubicBezTo>
                      <a:pt x="1258" y="722"/>
                      <a:pt x="1258" y="722"/>
                      <a:pt x="1258" y="722"/>
                    </a:cubicBezTo>
                    <a:cubicBezTo>
                      <a:pt x="1180" y="240"/>
                      <a:pt x="1180" y="240"/>
                      <a:pt x="1180" y="240"/>
                    </a:cubicBezTo>
                    <a:cubicBezTo>
                      <a:pt x="1144" y="22"/>
                      <a:pt x="1144" y="22"/>
                      <a:pt x="1144" y="22"/>
                    </a:cubicBezTo>
                    <a:cubicBezTo>
                      <a:pt x="1143" y="15"/>
                      <a:pt x="1136" y="8"/>
                      <a:pt x="1129" y="8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 198">
                <a:extLst>
                  <a:ext uri="{FF2B5EF4-FFF2-40B4-BE49-F238E27FC236}">
                    <a16:creationId xmlns:a16="http://schemas.microsoft.com/office/drawing/2014/main" id="{2EC827DF-8344-4175-8BE7-10C1777DB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5" y="1094"/>
                <a:ext cx="423" cy="54"/>
              </a:xfrm>
              <a:custGeom>
                <a:avLst/>
                <a:gdLst>
                  <a:gd name="T0" fmla="*/ 0 w 423"/>
                  <a:gd name="T1" fmla="*/ 0 h 54"/>
                  <a:gd name="T2" fmla="*/ 174 w 423"/>
                  <a:gd name="T3" fmla="*/ 54 h 54"/>
                  <a:gd name="T4" fmla="*/ 423 w 423"/>
                  <a:gd name="T5" fmla="*/ 54 h 54"/>
                  <a:gd name="T6" fmla="*/ 257 w 423"/>
                  <a:gd name="T7" fmla="*/ 0 h 54"/>
                  <a:gd name="T8" fmla="*/ 0 w 423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54">
                    <a:moveTo>
                      <a:pt x="0" y="0"/>
                    </a:moveTo>
                    <a:lnTo>
                      <a:pt x="174" y="54"/>
                    </a:lnTo>
                    <a:lnTo>
                      <a:pt x="423" y="54"/>
                    </a:lnTo>
                    <a:lnTo>
                      <a:pt x="2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 199">
                <a:extLst>
                  <a:ext uri="{FF2B5EF4-FFF2-40B4-BE49-F238E27FC236}">
                    <a16:creationId xmlns:a16="http://schemas.microsoft.com/office/drawing/2014/main" id="{5465EF5A-24C5-4B54-85BD-46AEBA3C4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591"/>
                <a:ext cx="742" cy="455"/>
              </a:xfrm>
              <a:custGeom>
                <a:avLst/>
                <a:gdLst>
                  <a:gd name="T0" fmla="*/ 1263 w 1264"/>
                  <a:gd name="T1" fmla="*/ 748 h 765"/>
                  <a:gd name="T2" fmla="*/ 1249 w 1264"/>
                  <a:gd name="T3" fmla="*/ 765 h 765"/>
                  <a:gd name="T4" fmla="*/ 139 w 1264"/>
                  <a:gd name="T5" fmla="*/ 765 h 765"/>
                  <a:gd name="T6" fmla="*/ 120 w 1264"/>
                  <a:gd name="T7" fmla="*/ 748 h 765"/>
                  <a:gd name="T8" fmla="*/ 1 w 1264"/>
                  <a:gd name="T9" fmla="*/ 17 h 765"/>
                  <a:gd name="T10" fmla="*/ 15 w 1264"/>
                  <a:gd name="T11" fmla="*/ 0 h 765"/>
                  <a:gd name="T12" fmla="*/ 1125 w 1264"/>
                  <a:gd name="T13" fmla="*/ 0 h 765"/>
                  <a:gd name="T14" fmla="*/ 1144 w 1264"/>
                  <a:gd name="T15" fmla="*/ 17 h 765"/>
                  <a:gd name="T16" fmla="*/ 1263 w 1264"/>
                  <a:gd name="T17" fmla="*/ 748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4" h="765">
                    <a:moveTo>
                      <a:pt x="1263" y="748"/>
                    </a:moveTo>
                    <a:cubicBezTo>
                      <a:pt x="1264" y="757"/>
                      <a:pt x="1258" y="765"/>
                      <a:pt x="1249" y="765"/>
                    </a:cubicBezTo>
                    <a:cubicBezTo>
                      <a:pt x="139" y="765"/>
                      <a:pt x="139" y="765"/>
                      <a:pt x="139" y="765"/>
                    </a:cubicBezTo>
                    <a:cubicBezTo>
                      <a:pt x="130" y="765"/>
                      <a:pt x="121" y="757"/>
                      <a:pt x="120" y="74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8"/>
                      <a:pt x="6" y="0"/>
                      <a:pt x="15" y="0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34" y="0"/>
                      <a:pt x="1143" y="8"/>
                      <a:pt x="1144" y="17"/>
                    </a:cubicBezTo>
                    <a:lnTo>
                      <a:pt x="1263" y="748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 200">
                <a:extLst>
                  <a:ext uri="{FF2B5EF4-FFF2-40B4-BE49-F238E27FC236}">
                    <a16:creationId xmlns:a16="http://schemas.microsoft.com/office/drawing/2014/main" id="{52D4C557-E1CB-4ED2-A057-6409D7D99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0" y="589"/>
                <a:ext cx="746" cy="459"/>
              </a:xfrm>
              <a:custGeom>
                <a:avLst/>
                <a:gdLst>
                  <a:gd name="T0" fmla="*/ 1266 w 1270"/>
                  <a:gd name="T1" fmla="*/ 752 h 773"/>
                  <a:gd name="T2" fmla="*/ 1262 w 1270"/>
                  <a:gd name="T3" fmla="*/ 753 h 773"/>
                  <a:gd name="T4" fmla="*/ 1262 w 1270"/>
                  <a:gd name="T5" fmla="*/ 755 h 773"/>
                  <a:gd name="T6" fmla="*/ 1259 w 1270"/>
                  <a:gd name="T7" fmla="*/ 762 h 773"/>
                  <a:gd name="T8" fmla="*/ 1252 w 1270"/>
                  <a:gd name="T9" fmla="*/ 765 h 773"/>
                  <a:gd name="T10" fmla="*/ 142 w 1270"/>
                  <a:gd name="T11" fmla="*/ 765 h 773"/>
                  <a:gd name="T12" fmla="*/ 132 w 1270"/>
                  <a:gd name="T13" fmla="*/ 761 h 773"/>
                  <a:gd name="T14" fmla="*/ 127 w 1270"/>
                  <a:gd name="T15" fmla="*/ 751 h 773"/>
                  <a:gd name="T16" fmla="*/ 8 w 1270"/>
                  <a:gd name="T17" fmla="*/ 21 h 773"/>
                  <a:gd name="T18" fmla="*/ 8 w 1270"/>
                  <a:gd name="T19" fmla="*/ 19 h 773"/>
                  <a:gd name="T20" fmla="*/ 11 w 1270"/>
                  <a:gd name="T21" fmla="*/ 11 h 773"/>
                  <a:gd name="T22" fmla="*/ 18 w 1270"/>
                  <a:gd name="T23" fmla="*/ 8 h 773"/>
                  <a:gd name="T24" fmla="*/ 1128 w 1270"/>
                  <a:gd name="T25" fmla="*/ 8 h 773"/>
                  <a:gd name="T26" fmla="*/ 1138 w 1270"/>
                  <a:gd name="T27" fmla="*/ 12 h 773"/>
                  <a:gd name="T28" fmla="*/ 1143 w 1270"/>
                  <a:gd name="T29" fmla="*/ 22 h 773"/>
                  <a:gd name="T30" fmla="*/ 1262 w 1270"/>
                  <a:gd name="T31" fmla="*/ 753 h 773"/>
                  <a:gd name="T32" fmla="*/ 1266 w 1270"/>
                  <a:gd name="T33" fmla="*/ 752 h 773"/>
                  <a:gd name="T34" fmla="*/ 1270 w 1270"/>
                  <a:gd name="T35" fmla="*/ 751 h 773"/>
                  <a:gd name="T36" fmla="*/ 1151 w 1270"/>
                  <a:gd name="T37" fmla="*/ 21 h 773"/>
                  <a:gd name="T38" fmla="*/ 1143 w 1270"/>
                  <a:gd name="T39" fmla="*/ 6 h 773"/>
                  <a:gd name="T40" fmla="*/ 1128 w 1270"/>
                  <a:gd name="T41" fmla="*/ 0 h 773"/>
                  <a:gd name="T42" fmla="*/ 18 w 1270"/>
                  <a:gd name="T43" fmla="*/ 0 h 773"/>
                  <a:gd name="T44" fmla="*/ 5 w 1270"/>
                  <a:gd name="T45" fmla="*/ 6 h 773"/>
                  <a:gd name="T46" fmla="*/ 0 w 1270"/>
                  <a:gd name="T47" fmla="*/ 19 h 773"/>
                  <a:gd name="T48" fmla="*/ 0 w 1270"/>
                  <a:gd name="T49" fmla="*/ 22 h 773"/>
                  <a:gd name="T50" fmla="*/ 119 w 1270"/>
                  <a:gd name="T51" fmla="*/ 753 h 773"/>
                  <a:gd name="T52" fmla="*/ 127 w 1270"/>
                  <a:gd name="T53" fmla="*/ 767 h 773"/>
                  <a:gd name="T54" fmla="*/ 142 w 1270"/>
                  <a:gd name="T55" fmla="*/ 773 h 773"/>
                  <a:gd name="T56" fmla="*/ 1252 w 1270"/>
                  <a:gd name="T57" fmla="*/ 773 h 773"/>
                  <a:gd name="T58" fmla="*/ 1265 w 1270"/>
                  <a:gd name="T59" fmla="*/ 768 h 773"/>
                  <a:gd name="T60" fmla="*/ 1270 w 1270"/>
                  <a:gd name="T61" fmla="*/ 755 h 773"/>
                  <a:gd name="T62" fmla="*/ 1270 w 1270"/>
                  <a:gd name="T63" fmla="*/ 751 h 773"/>
                  <a:gd name="T64" fmla="*/ 1266 w 1270"/>
                  <a:gd name="T65" fmla="*/ 752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0" h="773">
                    <a:moveTo>
                      <a:pt x="1266" y="752"/>
                    </a:moveTo>
                    <a:cubicBezTo>
                      <a:pt x="1262" y="753"/>
                      <a:pt x="1262" y="753"/>
                      <a:pt x="1262" y="753"/>
                    </a:cubicBezTo>
                    <a:cubicBezTo>
                      <a:pt x="1262" y="753"/>
                      <a:pt x="1262" y="754"/>
                      <a:pt x="1262" y="755"/>
                    </a:cubicBezTo>
                    <a:cubicBezTo>
                      <a:pt x="1262" y="758"/>
                      <a:pt x="1261" y="760"/>
                      <a:pt x="1259" y="762"/>
                    </a:cubicBezTo>
                    <a:cubicBezTo>
                      <a:pt x="1257" y="764"/>
                      <a:pt x="1255" y="765"/>
                      <a:pt x="1252" y="765"/>
                    </a:cubicBezTo>
                    <a:cubicBezTo>
                      <a:pt x="142" y="765"/>
                      <a:pt x="142" y="765"/>
                      <a:pt x="142" y="765"/>
                    </a:cubicBezTo>
                    <a:cubicBezTo>
                      <a:pt x="138" y="765"/>
                      <a:pt x="135" y="764"/>
                      <a:pt x="132" y="761"/>
                    </a:cubicBezTo>
                    <a:cubicBezTo>
                      <a:pt x="129" y="758"/>
                      <a:pt x="127" y="755"/>
                      <a:pt x="127" y="75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8" y="19"/>
                      <a:pt x="8" y="19"/>
                    </a:cubicBezTo>
                    <a:cubicBezTo>
                      <a:pt x="8" y="16"/>
                      <a:pt x="9" y="13"/>
                      <a:pt x="11" y="11"/>
                    </a:cubicBezTo>
                    <a:cubicBezTo>
                      <a:pt x="13" y="9"/>
                      <a:pt x="15" y="8"/>
                      <a:pt x="18" y="8"/>
                    </a:cubicBezTo>
                    <a:cubicBezTo>
                      <a:pt x="1128" y="8"/>
                      <a:pt x="1128" y="8"/>
                      <a:pt x="1128" y="8"/>
                    </a:cubicBezTo>
                    <a:cubicBezTo>
                      <a:pt x="1131" y="8"/>
                      <a:pt x="1135" y="10"/>
                      <a:pt x="1138" y="12"/>
                    </a:cubicBezTo>
                    <a:cubicBezTo>
                      <a:pt x="1141" y="15"/>
                      <a:pt x="1143" y="18"/>
                      <a:pt x="1143" y="22"/>
                    </a:cubicBezTo>
                    <a:cubicBezTo>
                      <a:pt x="1262" y="753"/>
                      <a:pt x="1262" y="753"/>
                      <a:pt x="1262" y="753"/>
                    </a:cubicBezTo>
                    <a:cubicBezTo>
                      <a:pt x="1266" y="752"/>
                      <a:pt x="1266" y="752"/>
                      <a:pt x="1266" y="752"/>
                    </a:cubicBezTo>
                    <a:cubicBezTo>
                      <a:pt x="1270" y="751"/>
                      <a:pt x="1270" y="751"/>
                      <a:pt x="1270" y="751"/>
                    </a:cubicBezTo>
                    <a:cubicBezTo>
                      <a:pt x="1151" y="21"/>
                      <a:pt x="1151" y="21"/>
                      <a:pt x="1151" y="21"/>
                    </a:cubicBezTo>
                    <a:cubicBezTo>
                      <a:pt x="1150" y="15"/>
                      <a:pt x="1147" y="10"/>
                      <a:pt x="1143" y="6"/>
                    </a:cubicBezTo>
                    <a:cubicBezTo>
                      <a:pt x="1139" y="3"/>
                      <a:pt x="1134" y="0"/>
                      <a:pt x="11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8" y="2"/>
                      <a:pt x="5" y="6"/>
                    </a:cubicBezTo>
                    <a:cubicBezTo>
                      <a:pt x="2" y="9"/>
                      <a:pt x="0" y="14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19" y="753"/>
                      <a:pt x="119" y="753"/>
                      <a:pt x="119" y="753"/>
                    </a:cubicBezTo>
                    <a:cubicBezTo>
                      <a:pt x="120" y="758"/>
                      <a:pt x="123" y="763"/>
                      <a:pt x="127" y="767"/>
                    </a:cubicBezTo>
                    <a:cubicBezTo>
                      <a:pt x="131" y="771"/>
                      <a:pt x="136" y="773"/>
                      <a:pt x="142" y="773"/>
                    </a:cubicBezTo>
                    <a:cubicBezTo>
                      <a:pt x="1252" y="773"/>
                      <a:pt x="1252" y="773"/>
                      <a:pt x="1252" y="773"/>
                    </a:cubicBezTo>
                    <a:cubicBezTo>
                      <a:pt x="1257" y="773"/>
                      <a:pt x="1262" y="771"/>
                      <a:pt x="1265" y="768"/>
                    </a:cubicBezTo>
                    <a:cubicBezTo>
                      <a:pt x="1268" y="764"/>
                      <a:pt x="1270" y="760"/>
                      <a:pt x="1270" y="755"/>
                    </a:cubicBezTo>
                    <a:cubicBezTo>
                      <a:pt x="1270" y="754"/>
                      <a:pt x="1270" y="752"/>
                      <a:pt x="1270" y="751"/>
                    </a:cubicBezTo>
                    <a:lnTo>
                      <a:pt x="1266" y="752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 201">
                <a:extLst>
                  <a:ext uri="{FF2B5EF4-FFF2-40B4-BE49-F238E27FC236}">
                    <a16:creationId xmlns:a16="http://schemas.microsoft.com/office/drawing/2014/main" id="{D1C5B642-0757-47C2-903B-ED4A4CEEB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5" y="639"/>
                <a:ext cx="634" cy="353"/>
              </a:xfrm>
              <a:custGeom>
                <a:avLst/>
                <a:gdLst>
                  <a:gd name="T0" fmla="*/ 633 w 634"/>
                  <a:gd name="T1" fmla="*/ 351 h 353"/>
                  <a:gd name="T2" fmla="*/ 579 w 634"/>
                  <a:gd name="T3" fmla="*/ 0 h 353"/>
                  <a:gd name="T4" fmla="*/ 0 w 634"/>
                  <a:gd name="T5" fmla="*/ 0 h 353"/>
                  <a:gd name="T6" fmla="*/ 55 w 634"/>
                  <a:gd name="T7" fmla="*/ 353 h 353"/>
                  <a:gd name="T8" fmla="*/ 634 w 634"/>
                  <a:gd name="T9" fmla="*/ 353 h 353"/>
                  <a:gd name="T10" fmla="*/ 633 w 634"/>
                  <a:gd name="T11" fmla="*/ 35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4" h="353">
                    <a:moveTo>
                      <a:pt x="633" y="351"/>
                    </a:moveTo>
                    <a:lnTo>
                      <a:pt x="579" y="0"/>
                    </a:lnTo>
                    <a:lnTo>
                      <a:pt x="0" y="0"/>
                    </a:lnTo>
                    <a:lnTo>
                      <a:pt x="55" y="353"/>
                    </a:lnTo>
                    <a:lnTo>
                      <a:pt x="634" y="353"/>
                    </a:lnTo>
                    <a:lnTo>
                      <a:pt x="633" y="351"/>
                    </a:lnTo>
                    <a:close/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 202">
                <a:extLst>
                  <a:ext uri="{FF2B5EF4-FFF2-40B4-BE49-F238E27FC236}">
                    <a16:creationId xmlns:a16="http://schemas.microsoft.com/office/drawing/2014/main" id="{5825CFE9-B084-4BF5-B8FC-A2FDF386D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5" y="639"/>
                <a:ext cx="634" cy="353"/>
              </a:xfrm>
              <a:custGeom>
                <a:avLst/>
                <a:gdLst>
                  <a:gd name="T0" fmla="*/ 633 w 634"/>
                  <a:gd name="T1" fmla="*/ 351 h 353"/>
                  <a:gd name="T2" fmla="*/ 579 w 634"/>
                  <a:gd name="T3" fmla="*/ 0 h 353"/>
                  <a:gd name="T4" fmla="*/ 0 w 634"/>
                  <a:gd name="T5" fmla="*/ 0 h 353"/>
                  <a:gd name="T6" fmla="*/ 55 w 634"/>
                  <a:gd name="T7" fmla="*/ 353 h 353"/>
                  <a:gd name="T8" fmla="*/ 634 w 634"/>
                  <a:gd name="T9" fmla="*/ 353 h 353"/>
                  <a:gd name="T10" fmla="*/ 633 w 634"/>
                  <a:gd name="T11" fmla="*/ 35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4" h="353">
                    <a:moveTo>
                      <a:pt x="633" y="351"/>
                    </a:moveTo>
                    <a:lnTo>
                      <a:pt x="579" y="0"/>
                    </a:lnTo>
                    <a:lnTo>
                      <a:pt x="0" y="0"/>
                    </a:lnTo>
                    <a:lnTo>
                      <a:pt x="55" y="353"/>
                    </a:lnTo>
                    <a:lnTo>
                      <a:pt x="634" y="353"/>
                    </a:lnTo>
                    <a:lnTo>
                      <a:pt x="633" y="3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 203">
                <a:extLst>
                  <a:ext uri="{FF2B5EF4-FFF2-40B4-BE49-F238E27FC236}">
                    <a16:creationId xmlns:a16="http://schemas.microsoft.com/office/drawing/2014/main" id="{5E4845C9-38EA-4C7B-8B8E-5A9F0CC98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" y="968"/>
                <a:ext cx="583" cy="24"/>
              </a:xfrm>
              <a:custGeom>
                <a:avLst/>
                <a:gdLst>
                  <a:gd name="T0" fmla="*/ 579 w 583"/>
                  <a:gd name="T1" fmla="*/ 0 h 24"/>
                  <a:gd name="T2" fmla="*/ 0 w 583"/>
                  <a:gd name="T3" fmla="*/ 0 h 24"/>
                  <a:gd name="T4" fmla="*/ 4 w 583"/>
                  <a:gd name="T5" fmla="*/ 24 h 24"/>
                  <a:gd name="T6" fmla="*/ 583 w 583"/>
                  <a:gd name="T7" fmla="*/ 24 h 24"/>
                  <a:gd name="T8" fmla="*/ 579 w 58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3" h="24">
                    <a:moveTo>
                      <a:pt x="579" y="0"/>
                    </a:moveTo>
                    <a:lnTo>
                      <a:pt x="0" y="0"/>
                    </a:lnTo>
                    <a:lnTo>
                      <a:pt x="4" y="24"/>
                    </a:lnTo>
                    <a:lnTo>
                      <a:pt x="583" y="2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204">
                <a:extLst>
                  <a:ext uri="{FF2B5EF4-FFF2-40B4-BE49-F238E27FC236}">
                    <a16:creationId xmlns:a16="http://schemas.microsoft.com/office/drawing/2014/main" id="{F35FC752-61DB-417B-9B4F-373563DE1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" y="968"/>
                <a:ext cx="151" cy="24"/>
              </a:xfrm>
              <a:custGeom>
                <a:avLst/>
                <a:gdLst>
                  <a:gd name="T0" fmla="*/ 151 w 151"/>
                  <a:gd name="T1" fmla="*/ 24 h 24"/>
                  <a:gd name="T2" fmla="*/ 4 w 151"/>
                  <a:gd name="T3" fmla="*/ 24 h 24"/>
                  <a:gd name="T4" fmla="*/ 0 w 151"/>
                  <a:gd name="T5" fmla="*/ 0 h 24"/>
                  <a:gd name="T6" fmla="*/ 147 w 151"/>
                  <a:gd name="T7" fmla="*/ 0 h 24"/>
                  <a:gd name="T8" fmla="*/ 151 w 151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24">
                    <a:moveTo>
                      <a:pt x="151" y="24"/>
                    </a:moveTo>
                    <a:lnTo>
                      <a:pt x="4" y="24"/>
                    </a:lnTo>
                    <a:lnTo>
                      <a:pt x="0" y="0"/>
                    </a:lnTo>
                    <a:lnTo>
                      <a:pt x="147" y="0"/>
                    </a:lnTo>
                    <a:lnTo>
                      <a:pt x="151" y="24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205">
                <a:extLst>
                  <a:ext uri="{FF2B5EF4-FFF2-40B4-BE49-F238E27FC236}">
                    <a16:creationId xmlns:a16="http://schemas.microsoft.com/office/drawing/2014/main" id="{9018C9AC-0E72-49CA-B53B-50521107A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" y="974"/>
                <a:ext cx="15" cy="13"/>
              </a:xfrm>
              <a:custGeom>
                <a:avLst/>
                <a:gdLst>
                  <a:gd name="T0" fmla="*/ 23 w 24"/>
                  <a:gd name="T1" fmla="*/ 11 h 22"/>
                  <a:gd name="T2" fmla="*/ 13 w 24"/>
                  <a:gd name="T3" fmla="*/ 22 h 22"/>
                  <a:gd name="T4" fmla="*/ 1 w 24"/>
                  <a:gd name="T5" fmla="*/ 11 h 22"/>
                  <a:gd name="T6" fmla="*/ 10 w 24"/>
                  <a:gd name="T7" fmla="*/ 0 h 22"/>
                  <a:gd name="T8" fmla="*/ 23 w 2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2">
                    <a:moveTo>
                      <a:pt x="23" y="11"/>
                    </a:moveTo>
                    <a:cubicBezTo>
                      <a:pt x="24" y="17"/>
                      <a:pt x="20" y="22"/>
                      <a:pt x="13" y="22"/>
                    </a:cubicBezTo>
                    <a:cubicBezTo>
                      <a:pt x="7" y="22"/>
                      <a:pt x="2" y="17"/>
                      <a:pt x="1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2" y="5"/>
                      <a:pt x="23" y="11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206">
                <a:extLst>
                  <a:ext uri="{FF2B5EF4-FFF2-40B4-BE49-F238E27FC236}">
                    <a16:creationId xmlns:a16="http://schemas.microsoft.com/office/drawing/2014/main" id="{33852C84-1B7D-44C4-B441-CADB11B1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974"/>
                <a:ext cx="14" cy="13"/>
              </a:xfrm>
              <a:custGeom>
                <a:avLst/>
                <a:gdLst>
                  <a:gd name="T0" fmla="*/ 23 w 24"/>
                  <a:gd name="T1" fmla="*/ 11 h 22"/>
                  <a:gd name="T2" fmla="*/ 14 w 24"/>
                  <a:gd name="T3" fmla="*/ 22 h 22"/>
                  <a:gd name="T4" fmla="*/ 1 w 24"/>
                  <a:gd name="T5" fmla="*/ 11 h 22"/>
                  <a:gd name="T6" fmla="*/ 10 w 24"/>
                  <a:gd name="T7" fmla="*/ 0 h 22"/>
                  <a:gd name="T8" fmla="*/ 23 w 2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2">
                    <a:moveTo>
                      <a:pt x="23" y="11"/>
                    </a:moveTo>
                    <a:cubicBezTo>
                      <a:pt x="24" y="17"/>
                      <a:pt x="20" y="22"/>
                      <a:pt x="14" y="22"/>
                    </a:cubicBezTo>
                    <a:cubicBezTo>
                      <a:pt x="8" y="22"/>
                      <a:pt x="2" y="17"/>
                      <a:pt x="1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7" y="0"/>
                      <a:pt x="22" y="5"/>
                      <a:pt x="23" y="11"/>
                    </a:cubicBez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207">
                <a:extLst>
                  <a:ext uri="{FF2B5EF4-FFF2-40B4-BE49-F238E27FC236}">
                    <a16:creationId xmlns:a16="http://schemas.microsoft.com/office/drawing/2014/main" id="{B1080778-2862-482F-87A2-5C8709BA2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974"/>
                <a:ext cx="17" cy="13"/>
              </a:xfrm>
              <a:custGeom>
                <a:avLst/>
                <a:gdLst>
                  <a:gd name="T0" fmla="*/ 17 w 17"/>
                  <a:gd name="T1" fmla="*/ 13 h 13"/>
                  <a:gd name="T2" fmla="*/ 2 w 17"/>
                  <a:gd name="T3" fmla="*/ 13 h 13"/>
                  <a:gd name="T4" fmla="*/ 0 w 17"/>
                  <a:gd name="T5" fmla="*/ 0 h 13"/>
                  <a:gd name="T6" fmla="*/ 16 w 17"/>
                  <a:gd name="T7" fmla="*/ 0 h 13"/>
                  <a:gd name="T8" fmla="*/ 17 w 1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7" y="13"/>
                    </a:moveTo>
                    <a:lnTo>
                      <a:pt x="2" y="1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208">
                <a:extLst>
                  <a:ext uri="{FF2B5EF4-FFF2-40B4-BE49-F238E27FC236}">
                    <a16:creationId xmlns:a16="http://schemas.microsoft.com/office/drawing/2014/main" id="{A4761500-76CF-4B60-9008-8CE45CB28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974"/>
                <a:ext cx="17" cy="13"/>
              </a:xfrm>
              <a:custGeom>
                <a:avLst/>
                <a:gdLst>
                  <a:gd name="T0" fmla="*/ 17 w 17"/>
                  <a:gd name="T1" fmla="*/ 13 h 13"/>
                  <a:gd name="T2" fmla="*/ 2 w 17"/>
                  <a:gd name="T3" fmla="*/ 13 h 13"/>
                  <a:gd name="T4" fmla="*/ 0 w 17"/>
                  <a:gd name="T5" fmla="*/ 0 h 13"/>
                  <a:gd name="T6" fmla="*/ 14 w 17"/>
                  <a:gd name="T7" fmla="*/ 0 h 13"/>
                  <a:gd name="T8" fmla="*/ 17 w 1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7" y="13"/>
                    </a:moveTo>
                    <a:lnTo>
                      <a:pt x="2" y="13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 209">
                <a:extLst>
                  <a:ext uri="{FF2B5EF4-FFF2-40B4-BE49-F238E27FC236}">
                    <a16:creationId xmlns:a16="http://schemas.microsoft.com/office/drawing/2014/main" id="{4D59FB99-B3C3-4066-B185-AE91BCBC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973"/>
                <a:ext cx="16" cy="14"/>
              </a:xfrm>
              <a:custGeom>
                <a:avLst/>
                <a:gdLst>
                  <a:gd name="T0" fmla="*/ 13 w 16"/>
                  <a:gd name="T1" fmla="*/ 0 h 14"/>
                  <a:gd name="T2" fmla="*/ 0 w 16"/>
                  <a:gd name="T3" fmla="*/ 3 h 14"/>
                  <a:gd name="T4" fmla="*/ 1 w 16"/>
                  <a:gd name="T5" fmla="*/ 12 h 14"/>
                  <a:gd name="T6" fmla="*/ 16 w 16"/>
                  <a:gd name="T7" fmla="*/ 14 h 14"/>
                  <a:gd name="T8" fmla="*/ 13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lnTo>
                      <a:pt x="0" y="3"/>
                    </a:lnTo>
                    <a:lnTo>
                      <a:pt x="1" y="12"/>
                    </a:lnTo>
                    <a:lnTo>
                      <a:pt x="16" y="1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 210">
                <a:extLst>
                  <a:ext uri="{FF2B5EF4-FFF2-40B4-BE49-F238E27FC236}">
                    <a16:creationId xmlns:a16="http://schemas.microsoft.com/office/drawing/2014/main" id="{95C36D17-8D67-490F-A4D1-DBDFBE659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" y="798"/>
                <a:ext cx="103" cy="114"/>
              </a:xfrm>
              <a:custGeom>
                <a:avLst/>
                <a:gdLst>
                  <a:gd name="T0" fmla="*/ 175 w 175"/>
                  <a:gd name="T1" fmla="*/ 128 h 192"/>
                  <a:gd name="T2" fmla="*/ 147 w 175"/>
                  <a:gd name="T3" fmla="*/ 81 h 192"/>
                  <a:gd name="T4" fmla="*/ 145 w 175"/>
                  <a:gd name="T5" fmla="*/ 68 h 192"/>
                  <a:gd name="T6" fmla="*/ 145 w 175"/>
                  <a:gd name="T7" fmla="*/ 68 h 192"/>
                  <a:gd name="T8" fmla="*/ 144 w 175"/>
                  <a:gd name="T9" fmla="*/ 60 h 192"/>
                  <a:gd name="T10" fmla="*/ 121 w 175"/>
                  <a:gd name="T11" fmla="*/ 0 h 192"/>
                  <a:gd name="T12" fmla="*/ 15 w 175"/>
                  <a:gd name="T13" fmla="*/ 0 h 192"/>
                  <a:gd name="T14" fmla="*/ 25 w 175"/>
                  <a:gd name="T15" fmla="*/ 64 h 192"/>
                  <a:gd name="T16" fmla="*/ 156 w 175"/>
                  <a:gd name="T17" fmla="*/ 167 h 192"/>
                  <a:gd name="T18" fmla="*/ 139 w 175"/>
                  <a:gd name="T19" fmla="*/ 192 h 192"/>
                  <a:gd name="T20" fmla="*/ 165 w 175"/>
                  <a:gd name="T21" fmla="*/ 192 h 192"/>
                  <a:gd name="T22" fmla="*/ 165 w 175"/>
                  <a:gd name="T23" fmla="*/ 192 h 192"/>
                  <a:gd name="T24" fmla="*/ 172 w 175"/>
                  <a:gd name="T25" fmla="*/ 192 h 192"/>
                  <a:gd name="T26" fmla="*/ 175 w 175"/>
                  <a:gd name="T27" fmla="*/ 12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92">
                    <a:moveTo>
                      <a:pt x="175" y="128"/>
                    </a:moveTo>
                    <a:cubicBezTo>
                      <a:pt x="175" y="128"/>
                      <a:pt x="153" y="115"/>
                      <a:pt x="147" y="81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4" y="60"/>
                      <a:pt x="144" y="60"/>
                      <a:pt x="144" y="6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0" y="82"/>
                      <a:pt x="25" y="64"/>
                    </a:cubicBezTo>
                    <a:cubicBezTo>
                      <a:pt x="58" y="40"/>
                      <a:pt x="129" y="54"/>
                      <a:pt x="156" y="167"/>
                    </a:cubicBezTo>
                    <a:cubicBezTo>
                      <a:pt x="145" y="170"/>
                      <a:pt x="138" y="180"/>
                      <a:pt x="139" y="192"/>
                    </a:cubicBezTo>
                    <a:cubicBezTo>
                      <a:pt x="165" y="192"/>
                      <a:pt x="165" y="192"/>
                      <a:pt x="165" y="192"/>
                    </a:cubicBezTo>
                    <a:cubicBezTo>
                      <a:pt x="165" y="192"/>
                      <a:pt x="165" y="192"/>
                      <a:pt x="165" y="192"/>
                    </a:cubicBezTo>
                    <a:cubicBezTo>
                      <a:pt x="172" y="192"/>
                      <a:pt x="172" y="192"/>
                      <a:pt x="172" y="192"/>
                    </a:cubicBezTo>
                    <a:cubicBezTo>
                      <a:pt x="175" y="128"/>
                      <a:pt x="175" y="128"/>
                      <a:pt x="175" y="128"/>
                    </a:cubicBezTo>
                  </a:path>
                </a:pathLst>
              </a:custGeom>
              <a:solidFill>
                <a:srgbClr val="BD3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 211">
                <a:extLst>
                  <a:ext uri="{FF2B5EF4-FFF2-40B4-BE49-F238E27FC236}">
                    <a16:creationId xmlns:a16="http://schemas.microsoft.com/office/drawing/2014/main" id="{298E2102-DABC-4DE9-88FB-FDD30711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817"/>
                <a:ext cx="64" cy="50"/>
              </a:xfrm>
              <a:custGeom>
                <a:avLst/>
                <a:gdLst>
                  <a:gd name="T0" fmla="*/ 100 w 109"/>
                  <a:gd name="T1" fmla="*/ 44 h 83"/>
                  <a:gd name="T2" fmla="*/ 109 w 109"/>
                  <a:gd name="T3" fmla="*/ 0 h 83"/>
                  <a:gd name="T4" fmla="*/ 29 w 109"/>
                  <a:gd name="T5" fmla="*/ 0 h 83"/>
                  <a:gd name="T6" fmla="*/ 3 w 109"/>
                  <a:gd name="T7" fmla="*/ 31 h 83"/>
                  <a:gd name="T8" fmla="*/ 8 w 109"/>
                  <a:gd name="T9" fmla="*/ 66 h 83"/>
                  <a:gd name="T10" fmla="*/ 28 w 109"/>
                  <a:gd name="T11" fmla="*/ 83 h 83"/>
                  <a:gd name="T12" fmla="*/ 33 w 109"/>
                  <a:gd name="T13" fmla="*/ 83 h 83"/>
                  <a:gd name="T14" fmla="*/ 39 w 109"/>
                  <a:gd name="T15" fmla="*/ 83 h 83"/>
                  <a:gd name="T16" fmla="*/ 57 w 109"/>
                  <a:gd name="T17" fmla="*/ 62 h 83"/>
                  <a:gd name="T18" fmla="*/ 30 w 109"/>
                  <a:gd name="T19" fmla="*/ 62 h 83"/>
                  <a:gd name="T20" fmla="*/ 25 w 109"/>
                  <a:gd name="T21" fmla="*/ 30 h 83"/>
                  <a:gd name="T22" fmla="*/ 100 w 109"/>
                  <a:gd name="T23" fmla="*/ 4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83">
                    <a:moveTo>
                      <a:pt x="100" y="44"/>
                    </a:moveTo>
                    <a:cubicBezTo>
                      <a:pt x="109" y="0"/>
                      <a:pt x="109" y="0"/>
                      <a:pt x="10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2" y="0"/>
                      <a:pt x="0" y="14"/>
                      <a:pt x="3" y="31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16" y="69"/>
                      <a:pt x="23" y="75"/>
                      <a:pt x="28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50" y="83"/>
                      <a:pt x="58" y="73"/>
                      <a:pt x="5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25" y="30"/>
                      <a:pt x="25" y="30"/>
                      <a:pt x="25" y="30"/>
                    </a:cubicBezTo>
                    <a:lnTo>
                      <a:pt x="100" y="44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 212">
                <a:extLst>
                  <a:ext uri="{FF2B5EF4-FFF2-40B4-BE49-F238E27FC236}">
                    <a16:creationId xmlns:a16="http://schemas.microsoft.com/office/drawing/2014/main" id="{1D24E75C-895C-4937-BA8D-2C5AD21FB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" y="713"/>
                <a:ext cx="40" cy="37"/>
              </a:xfrm>
              <a:custGeom>
                <a:avLst/>
                <a:gdLst>
                  <a:gd name="T0" fmla="*/ 69 w 69"/>
                  <a:gd name="T1" fmla="*/ 62 h 62"/>
                  <a:gd name="T2" fmla="*/ 0 w 69"/>
                  <a:gd name="T3" fmla="*/ 4 h 62"/>
                  <a:gd name="T4" fmla="*/ 64 w 69"/>
                  <a:gd name="T5" fmla="*/ 35 h 62"/>
                  <a:gd name="T6" fmla="*/ 69 w 69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62">
                    <a:moveTo>
                      <a:pt x="69" y="62"/>
                    </a:moveTo>
                    <a:cubicBezTo>
                      <a:pt x="36" y="62"/>
                      <a:pt x="5" y="36"/>
                      <a:pt x="0" y="4"/>
                    </a:cubicBezTo>
                    <a:cubicBezTo>
                      <a:pt x="0" y="4"/>
                      <a:pt x="59" y="0"/>
                      <a:pt x="64" y="35"/>
                    </a:cubicBezTo>
                    <a:cubicBezTo>
                      <a:pt x="65" y="42"/>
                      <a:pt x="69" y="62"/>
                      <a:pt x="69" y="6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213">
                <a:extLst>
                  <a:ext uri="{FF2B5EF4-FFF2-40B4-BE49-F238E27FC236}">
                    <a16:creationId xmlns:a16="http://schemas.microsoft.com/office/drawing/2014/main" id="{70F68676-7E90-4035-8844-25AF40341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" y="858"/>
                <a:ext cx="26" cy="54"/>
              </a:xfrm>
              <a:custGeom>
                <a:avLst/>
                <a:gdLst>
                  <a:gd name="T0" fmla="*/ 26 w 45"/>
                  <a:gd name="T1" fmla="*/ 65 h 90"/>
                  <a:gd name="T2" fmla="*/ 9 w 45"/>
                  <a:gd name="T3" fmla="*/ 90 h 90"/>
                  <a:gd name="T4" fmla="*/ 35 w 45"/>
                  <a:gd name="T5" fmla="*/ 90 h 90"/>
                  <a:gd name="T6" fmla="*/ 35 w 45"/>
                  <a:gd name="T7" fmla="*/ 90 h 90"/>
                  <a:gd name="T8" fmla="*/ 42 w 45"/>
                  <a:gd name="T9" fmla="*/ 90 h 90"/>
                  <a:gd name="T10" fmla="*/ 45 w 45"/>
                  <a:gd name="T11" fmla="*/ 26 h 90"/>
                  <a:gd name="T12" fmla="*/ 29 w 45"/>
                  <a:gd name="T13" fmla="*/ 9 h 90"/>
                  <a:gd name="T14" fmla="*/ 0 w 45"/>
                  <a:gd name="T15" fmla="*/ 0 h 90"/>
                  <a:gd name="T16" fmla="*/ 26 w 45"/>
                  <a:gd name="T17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90">
                    <a:moveTo>
                      <a:pt x="26" y="65"/>
                    </a:moveTo>
                    <a:cubicBezTo>
                      <a:pt x="15" y="68"/>
                      <a:pt x="8" y="78"/>
                      <a:pt x="9" y="90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36" y="21"/>
                      <a:pt x="29" y="9"/>
                    </a:cubicBezTo>
                    <a:cubicBezTo>
                      <a:pt x="19" y="5"/>
                      <a:pt x="10" y="2"/>
                      <a:pt x="0" y="0"/>
                    </a:cubicBezTo>
                    <a:cubicBezTo>
                      <a:pt x="10" y="17"/>
                      <a:pt x="19" y="38"/>
                      <a:pt x="26" y="65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Freeform 214">
                <a:extLst>
                  <a:ext uri="{FF2B5EF4-FFF2-40B4-BE49-F238E27FC236}">
                    <a16:creationId xmlns:a16="http://schemas.microsoft.com/office/drawing/2014/main" id="{281270A2-BCF5-4655-8AE0-76848B153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1" y="719"/>
                <a:ext cx="229" cy="193"/>
              </a:xfrm>
              <a:custGeom>
                <a:avLst/>
                <a:gdLst>
                  <a:gd name="T0" fmla="*/ 344 w 391"/>
                  <a:gd name="T1" fmla="*/ 130 h 325"/>
                  <a:gd name="T2" fmla="*/ 353 w 391"/>
                  <a:gd name="T3" fmla="*/ 153 h 325"/>
                  <a:gd name="T4" fmla="*/ 359 w 391"/>
                  <a:gd name="T5" fmla="*/ 193 h 325"/>
                  <a:gd name="T6" fmla="*/ 362 w 391"/>
                  <a:gd name="T7" fmla="*/ 214 h 325"/>
                  <a:gd name="T8" fmla="*/ 390 w 391"/>
                  <a:gd name="T9" fmla="*/ 261 h 325"/>
                  <a:gd name="T10" fmla="*/ 387 w 391"/>
                  <a:gd name="T11" fmla="*/ 325 h 325"/>
                  <a:gd name="T12" fmla="*/ 354 w 391"/>
                  <a:gd name="T13" fmla="*/ 325 h 325"/>
                  <a:gd name="T14" fmla="*/ 370 w 391"/>
                  <a:gd name="T15" fmla="*/ 300 h 325"/>
                  <a:gd name="T16" fmla="*/ 240 w 391"/>
                  <a:gd name="T17" fmla="*/ 197 h 325"/>
                  <a:gd name="T18" fmla="*/ 239 w 391"/>
                  <a:gd name="T19" fmla="*/ 197 h 325"/>
                  <a:gd name="T20" fmla="*/ 176 w 391"/>
                  <a:gd name="T21" fmla="*/ 219 h 325"/>
                  <a:gd name="T22" fmla="*/ 132 w 391"/>
                  <a:gd name="T23" fmla="*/ 211 h 325"/>
                  <a:gd name="T24" fmla="*/ 100 w 391"/>
                  <a:gd name="T25" fmla="*/ 325 h 325"/>
                  <a:gd name="T26" fmla="*/ 56 w 391"/>
                  <a:gd name="T27" fmla="*/ 325 h 325"/>
                  <a:gd name="T28" fmla="*/ 74 w 391"/>
                  <a:gd name="T29" fmla="*/ 304 h 325"/>
                  <a:gd name="T30" fmla="*/ 83 w 391"/>
                  <a:gd name="T31" fmla="*/ 304 h 325"/>
                  <a:gd name="T32" fmla="*/ 100 w 391"/>
                  <a:gd name="T33" fmla="*/ 194 h 325"/>
                  <a:gd name="T34" fmla="*/ 47 w 391"/>
                  <a:gd name="T35" fmla="*/ 109 h 325"/>
                  <a:gd name="T36" fmla="*/ 40 w 391"/>
                  <a:gd name="T37" fmla="*/ 67 h 325"/>
                  <a:gd name="T38" fmla="*/ 13 w 391"/>
                  <a:gd name="T39" fmla="*/ 75 h 325"/>
                  <a:gd name="T40" fmla="*/ 35 w 391"/>
                  <a:gd name="T41" fmla="*/ 16 h 325"/>
                  <a:gd name="T42" fmla="*/ 58 w 391"/>
                  <a:gd name="T43" fmla="*/ 16 h 325"/>
                  <a:gd name="T44" fmla="*/ 63 w 391"/>
                  <a:gd name="T45" fmla="*/ 16 h 325"/>
                  <a:gd name="T46" fmla="*/ 81 w 391"/>
                  <a:gd name="T47" fmla="*/ 16 h 325"/>
                  <a:gd name="T48" fmla="*/ 109 w 391"/>
                  <a:gd name="T49" fmla="*/ 40 h 325"/>
                  <a:gd name="T50" fmla="*/ 111 w 391"/>
                  <a:gd name="T51" fmla="*/ 40 h 325"/>
                  <a:gd name="T52" fmla="*/ 130 w 391"/>
                  <a:gd name="T53" fmla="*/ 40 h 325"/>
                  <a:gd name="T54" fmla="*/ 144 w 391"/>
                  <a:gd name="T55" fmla="*/ 45 h 325"/>
                  <a:gd name="T56" fmla="*/ 148 w 391"/>
                  <a:gd name="T57" fmla="*/ 45 h 325"/>
                  <a:gd name="T58" fmla="*/ 152 w 391"/>
                  <a:gd name="T59" fmla="*/ 71 h 325"/>
                  <a:gd name="T60" fmla="*/ 137 w 391"/>
                  <a:gd name="T61" fmla="*/ 88 h 325"/>
                  <a:gd name="T62" fmla="*/ 114 w 391"/>
                  <a:gd name="T63" fmla="*/ 88 h 325"/>
                  <a:gd name="T64" fmla="*/ 116 w 391"/>
                  <a:gd name="T65" fmla="*/ 98 h 325"/>
                  <a:gd name="T66" fmla="*/ 289 w 391"/>
                  <a:gd name="T67" fmla="*/ 98 h 325"/>
                  <a:gd name="T68" fmla="*/ 331 w 391"/>
                  <a:gd name="T69" fmla="*/ 115 h 325"/>
                  <a:gd name="T70" fmla="*/ 369 w 391"/>
                  <a:gd name="T71" fmla="*/ 66 h 325"/>
                  <a:gd name="T72" fmla="*/ 312 w 391"/>
                  <a:gd name="T73" fmla="*/ 17 h 325"/>
                  <a:gd name="T74" fmla="*/ 302 w 391"/>
                  <a:gd name="T75" fmla="*/ 9 h 325"/>
                  <a:gd name="T76" fmla="*/ 309 w 391"/>
                  <a:gd name="T77" fmla="*/ 0 h 325"/>
                  <a:gd name="T78" fmla="*/ 386 w 391"/>
                  <a:gd name="T79" fmla="*/ 66 h 325"/>
                  <a:gd name="T80" fmla="*/ 344 w 391"/>
                  <a:gd name="T81" fmla="*/ 13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1" h="325">
                    <a:moveTo>
                      <a:pt x="344" y="130"/>
                    </a:moveTo>
                    <a:cubicBezTo>
                      <a:pt x="348" y="137"/>
                      <a:pt x="351" y="145"/>
                      <a:pt x="353" y="153"/>
                    </a:cubicBezTo>
                    <a:cubicBezTo>
                      <a:pt x="353" y="153"/>
                      <a:pt x="356" y="173"/>
                      <a:pt x="359" y="193"/>
                    </a:cubicBezTo>
                    <a:cubicBezTo>
                      <a:pt x="362" y="214"/>
                      <a:pt x="362" y="214"/>
                      <a:pt x="362" y="214"/>
                    </a:cubicBezTo>
                    <a:cubicBezTo>
                      <a:pt x="368" y="248"/>
                      <a:pt x="390" y="261"/>
                      <a:pt x="390" y="261"/>
                    </a:cubicBezTo>
                    <a:cubicBezTo>
                      <a:pt x="387" y="325"/>
                      <a:pt x="387" y="325"/>
                      <a:pt x="387" y="325"/>
                    </a:cubicBezTo>
                    <a:cubicBezTo>
                      <a:pt x="354" y="325"/>
                      <a:pt x="354" y="325"/>
                      <a:pt x="354" y="325"/>
                    </a:cubicBezTo>
                    <a:cubicBezTo>
                      <a:pt x="352" y="313"/>
                      <a:pt x="359" y="303"/>
                      <a:pt x="370" y="300"/>
                    </a:cubicBezTo>
                    <a:cubicBezTo>
                      <a:pt x="344" y="187"/>
                      <a:pt x="273" y="173"/>
                      <a:pt x="240" y="197"/>
                    </a:cubicBezTo>
                    <a:cubicBezTo>
                      <a:pt x="239" y="197"/>
                      <a:pt x="239" y="197"/>
                      <a:pt x="239" y="197"/>
                    </a:cubicBezTo>
                    <a:cubicBezTo>
                      <a:pt x="223" y="211"/>
                      <a:pt x="201" y="219"/>
                      <a:pt x="176" y="219"/>
                    </a:cubicBezTo>
                    <a:cubicBezTo>
                      <a:pt x="161" y="219"/>
                      <a:pt x="146" y="216"/>
                      <a:pt x="132" y="211"/>
                    </a:cubicBezTo>
                    <a:cubicBezTo>
                      <a:pt x="100" y="325"/>
                      <a:pt x="100" y="325"/>
                      <a:pt x="100" y="325"/>
                    </a:cubicBezTo>
                    <a:cubicBezTo>
                      <a:pt x="56" y="325"/>
                      <a:pt x="56" y="325"/>
                      <a:pt x="56" y="325"/>
                    </a:cubicBezTo>
                    <a:cubicBezTo>
                      <a:pt x="54" y="313"/>
                      <a:pt x="62" y="304"/>
                      <a:pt x="74" y="304"/>
                    </a:cubicBezTo>
                    <a:cubicBezTo>
                      <a:pt x="83" y="304"/>
                      <a:pt x="83" y="304"/>
                      <a:pt x="83" y="304"/>
                    </a:cubicBezTo>
                    <a:cubicBezTo>
                      <a:pt x="100" y="194"/>
                      <a:pt x="100" y="194"/>
                      <a:pt x="100" y="194"/>
                    </a:cubicBezTo>
                    <a:cubicBezTo>
                      <a:pt x="73" y="174"/>
                      <a:pt x="52" y="143"/>
                      <a:pt x="47" y="109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3" y="72"/>
                      <a:pt x="23" y="75"/>
                      <a:pt x="13" y="75"/>
                    </a:cubicBezTo>
                    <a:cubicBezTo>
                      <a:pt x="13" y="75"/>
                      <a:pt x="0" y="16"/>
                      <a:pt x="35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61" y="16"/>
                      <a:pt x="63" y="16"/>
                      <a:pt x="63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94" y="16"/>
                      <a:pt x="106" y="27"/>
                      <a:pt x="109" y="4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30" y="40"/>
                      <a:pt x="130" y="40"/>
                      <a:pt x="130" y="40"/>
                    </a:cubicBezTo>
                    <a:cubicBezTo>
                      <a:pt x="135" y="40"/>
                      <a:pt x="140" y="42"/>
                      <a:pt x="144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52" y="71"/>
                      <a:pt x="152" y="71"/>
                      <a:pt x="152" y="71"/>
                    </a:cubicBezTo>
                    <a:cubicBezTo>
                      <a:pt x="154" y="80"/>
                      <a:pt x="147" y="88"/>
                      <a:pt x="137" y="88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6" y="98"/>
                      <a:pt x="116" y="98"/>
                      <a:pt x="116" y="98"/>
                    </a:cubicBezTo>
                    <a:cubicBezTo>
                      <a:pt x="289" y="98"/>
                      <a:pt x="289" y="98"/>
                      <a:pt x="289" y="98"/>
                    </a:cubicBezTo>
                    <a:cubicBezTo>
                      <a:pt x="304" y="98"/>
                      <a:pt x="319" y="105"/>
                      <a:pt x="331" y="115"/>
                    </a:cubicBezTo>
                    <a:cubicBezTo>
                      <a:pt x="356" y="113"/>
                      <a:pt x="374" y="92"/>
                      <a:pt x="369" y="66"/>
                    </a:cubicBezTo>
                    <a:cubicBezTo>
                      <a:pt x="365" y="39"/>
                      <a:pt x="339" y="17"/>
                      <a:pt x="312" y="17"/>
                    </a:cubicBezTo>
                    <a:cubicBezTo>
                      <a:pt x="307" y="17"/>
                      <a:pt x="303" y="13"/>
                      <a:pt x="302" y="9"/>
                    </a:cubicBezTo>
                    <a:cubicBezTo>
                      <a:pt x="302" y="4"/>
                      <a:pt x="305" y="0"/>
                      <a:pt x="309" y="0"/>
                    </a:cubicBezTo>
                    <a:cubicBezTo>
                      <a:pt x="346" y="0"/>
                      <a:pt x="380" y="30"/>
                      <a:pt x="386" y="66"/>
                    </a:cubicBezTo>
                    <a:cubicBezTo>
                      <a:pt x="391" y="97"/>
                      <a:pt x="373" y="124"/>
                      <a:pt x="344" y="130"/>
                    </a:cubicBezTo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 215">
                <a:extLst>
                  <a:ext uri="{FF2B5EF4-FFF2-40B4-BE49-F238E27FC236}">
                    <a16:creationId xmlns:a16="http://schemas.microsoft.com/office/drawing/2014/main" id="{736896F2-37CB-4B4E-9832-1FF6C0D02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6" y="743"/>
                <a:ext cx="13" cy="10"/>
              </a:xfrm>
              <a:custGeom>
                <a:avLst/>
                <a:gdLst>
                  <a:gd name="T0" fmla="*/ 22 w 22"/>
                  <a:gd name="T1" fmla="*/ 18 h 18"/>
                  <a:gd name="T2" fmla="*/ 20 w 22"/>
                  <a:gd name="T3" fmla="*/ 6 h 18"/>
                  <a:gd name="T4" fmla="*/ 13 w 22"/>
                  <a:gd name="T5" fmla="*/ 0 h 18"/>
                  <a:gd name="T6" fmla="*/ 0 w 22"/>
                  <a:gd name="T7" fmla="*/ 0 h 18"/>
                  <a:gd name="T8" fmla="*/ 10 w 22"/>
                  <a:gd name="T9" fmla="*/ 18 h 18"/>
                  <a:gd name="T10" fmla="*/ 22 w 22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0" y="2"/>
                      <a:pt x="17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" y="9"/>
                      <a:pt x="10" y="18"/>
                    </a:cubicBez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 216">
                <a:extLst>
                  <a:ext uri="{FF2B5EF4-FFF2-40B4-BE49-F238E27FC236}">
                    <a16:creationId xmlns:a16="http://schemas.microsoft.com/office/drawing/2014/main" id="{FFCB9881-2BFD-4A73-9850-9CAE2683F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" y="740"/>
                <a:ext cx="5" cy="5"/>
              </a:xfrm>
              <a:custGeom>
                <a:avLst/>
                <a:gdLst>
                  <a:gd name="T0" fmla="*/ 9 w 9"/>
                  <a:gd name="T1" fmla="*/ 5 h 9"/>
                  <a:gd name="T2" fmla="*/ 5 w 9"/>
                  <a:gd name="T3" fmla="*/ 9 h 9"/>
                  <a:gd name="T4" fmla="*/ 1 w 9"/>
                  <a:gd name="T5" fmla="*/ 5 h 9"/>
                  <a:gd name="T6" fmla="*/ 4 w 9"/>
                  <a:gd name="T7" fmla="*/ 0 h 9"/>
                  <a:gd name="T8" fmla="*/ 9 w 9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5"/>
                    </a:moveTo>
                    <a:cubicBezTo>
                      <a:pt x="9" y="7"/>
                      <a:pt x="8" y="9"/>
                      <a:pt x="5" y="9"/>
                    </a:cubicBezTo>
                    <a:cubicBezTo>
                      <a:pt x="3" y="9"/>
                      <a:pt x="1" y="7"/>
                      <a:pt x="1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9" y="2"/>
                      <a:pt x="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 217">
                <a:extLst>
                  <a:ext uri="{FF2B5EF4-FFF2-40B4-BE49-F238E27FC236}">
                    <a16:creationId xmlns:a16="http://schemas.microsoft.com/office/drawing/2014/main" id="{20E8E6AF-EB88-4FA8-A12C-18B1E36CA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" y="719"/>
                <a:ext cx="81" cy="112"/>
              </a:xfrm>
              <a:custGeom>
                <a:avLst/>
                <a:gdLst>
                  <a:gd name="T0" fmla="*/ 56 w 138"/>
                  <a:gd name="T1" fmla="*/ 0 h 188"/>
                  <a:gd name="T2" fmla="*/ 49 w 138"/>
                  <a:gd name="T3" fmla="*/ 9 h 188"/>
                  <a:gd name="T4" fmla="*/ 59 w 138"/>
                  <a:gd name="T5" fmla="*/ 17 h 188"/>
                  <a:gd name="T6" fmla="*/ 116 w 138"/>
                  <a:gd name="T7" fmla="*/ 66 h 188"/>
                  <a:gd name="T8" fmla="*/ 78 w 138"/>
                  <a:gd name="T9" fmla="*/ 115 h 188"/>
                  <a:gd name="T10" fmla="*/ 36 w 138"/>
                  <a:gd name="T11" fmla="*/ 98 h 188"/>
                  <a:gd name="T12" fmla="*/ 0 w 138"/>
                  <a:gd name="T13" fmla="*/ 98 h 188"/>
                  <a:gd name="T14" fmla="*/ 105 w 138"/>
                  <a:gd name="T15" fmla="*/ 188 h 188"/>
                  <a:gd name="T16" fmla="*/ 100 w 138"/>
                  <a:gd name="T17" fmla="*/ 153 h 188"/>
                  <a:gd name="T18" fmla="*/ 91 w 138"/>
                  <a:gd name="T19" fmla="*/ 130 h 188"/>
                  <a:gd name="T20" fmla="*/ 133 w 138"/>
                  <a:gd name="T21" fmla="*/ 66 h 188"/>
                  <a:gd name="T22" fmla="*/ 56 w 138"/>
                  <a:gd name="T2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88">
                    <a:moveTo>
                      <a:pt x="56" y="0"/>
                    </a:moveTo>
                    <a:cubicBezTo>
                      <a:pt x="52" y="0"/>
                      <a:pt x="49" y="4"/>
                      <a:pt x="49" y="9"/>
                    </a:cubicBezTo>
                    <a:cubicBezTo>
                      <a:pt x="50" y="13"/>
                      <a:pt x="54" y="17"/>
                      <a:pt x="59" y="17"/>
                    </a:cubicBezTo>
                    <a:cubicBezTo>
                      <a:pt x="86" y="17"/>
                      <a:pt x="112" y="39"/>
                      <a:pt x="116" y="66"/>
                    </a:cubicBezTo>
                    <a:cubicBezTo>
                      <a:pt x="121" y="92"/>
                      <a:pt x="103" y="113"/>
                      <a:pt x="78" y="115"/>
                    </a:cubicBezTo>
                    <a:cubicBezTo>
                      <a:pt x="66" y="105"/>
                      <a:pt x="51" y="98"/>
                      <a:pt x="3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05" y="188"/>
                      <a:pt x="105" y="188"/>
                      <a:pt x="105" y="188"/>
                    </a:cubicBezTo>
                    <a:cubicBezTo>
                      <a:pt x="102" y="170"/>
                      <a:pt x="100" y="153"/>
                      <a:pt x="100" y="153"/>
                    </a:cubicBezTo>
                    <a:cubicBezTo>
                      <a:pt x="98" y="145"/>
                      <a:pt x="95" y="137"/>
                      <a:pt x="91" y="130"/>
                    </a:cubicBezTo>
                    <a:cubicBezTo>
                      <a:pt x="120" y="124"/>
                      <a:pt x="138" y="97"/>
                      <a:pt x="133" y="66"/>
                    </a:cubicBezTo>
                    <a:cubicBezTo>
                      <a:pt x="127" y="30"/>
                      <a:pt x="93" y="0"/>
                      <a:pt x="56" y="0"/>
                    </a:cubicBezTo>
                  </a:path>
                </a:pathLst>
              </a:custGeom>
              <a:solidFill>
                <a:srgbClr val="FFC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 218">
                <a:extLst>
                  <a:ext uri="{FF2B5EF4-FFF2-40B4-BE49-F238E27FC236}">
                    <a16:creationId xmlns:a16="http://schemas.microsoft.com/office/drawing/2014/main" id="{AE324DB2-6A44-4D08-9E38-1FF5A019F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" y="639"/>
                <a:ext cx="375" cy="323"/>
              </a:xfrm>
              <a:custGeom>
                <a:avLst/>
                <a:gdLst>
                  <a:gd name="T0" fmla="*/ 554 w 639"/>
                  <a:gd name="T1" fmla="*/ 0 h 544"/>
                  <a:gd name="T2" fmla="*/ 0 w 639"/>
                  <a:gd name="T3" fmla="*/ 0 h 544"/>
                  <a:gd name="T4" fmla="*/ 273 w 639"/>
                  <a:gd name="T5" fmla="*/ 232 h 544"/>
                  <a:gd name="T6" fmla="*/ 309 w 639"/>
                  <a:gd name="T7" fmla="*/ 232 h 544"/>
                  <a:gd name="T8" fmla="*/ 351 w 639"/>
                  <a:gd name="T9" fmla="*/ 249 h 544"/>
                  <a:gd name="T10" fmla="*/ 389 w 639"/>
                  <a:gd name="T11" fmla="*/ 200 h 544"/>
                  <a:gd name="T12" fmla="*/ 332 w 639"/>
                  <a:gd name="T13" fmla="*/ 151 h 544"/>
                  <a:gd name="T14" fmla="*/ 322 w 639"/>
                  <a:gd name="T15" fmla="*/ 143 h 544"/>
                  <a:gd name="T16" fmla="*/ 329 w 639"/>
                  <a:gd name="T17" fmla="*/ 134 h 544"/>
                  <a:gd name="T18" fmla="*/ 406 w 639"/>
                  <a:gd name="T19" fmla="*/ 200 h 544"/>
                  <a:gd name="T20" fmla="*/ 364 w 639"/>
                  <a:gd name="T21" fmla="*/ 264 h 544"/>
                  <a:gd name="T22" fmla="*/ 373 w 639"/>
                  <a:gd name="T23" fmla="*/ 287 h 544"/>
                  <a:gd name="T24" fmla="*/ 378 w 639"/>
                  <a:gd name="T25" fmla="*/ 322 h 544"/>
                  <a:gd name="T26" fmla="*/ 639 w 639"/>
                  <a:gd name="T27" fmla="*/ 544 h 544"/>
                  <a:gd name="T28" fmla="*/ 554 w 639"/>
                  <a:gd name="T2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9" h="544">
                    <a:moveTo>
                      <a:pt x="55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3" y="232"/>
                      <a:pt x="273" y="232"/>
                      <a:pt x="273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4" y="232"/>
                      <a:pt x="339" y="239"/>
                      <a:pt x="351" y="249"/>
                    </a:cubicBezTo>
                    <a:cubicBezTo>
                      <a:pt x="376" y="247"/>
                      <a:pt x="394" y="226"/>
                      <a:pt x="389" y="200"/>
                    </a:cubicBezTo>
                    <a:cubicBezTo>
                      <a:pt x="385" y="173"/>
                      <a:pt x="359" y="151"/>
                      <a:pt x="332" y="151"/>
                    </a:cubicBezTo>
                    <a:cubicBezTo>
                      <a:pt x="327" y="151"/>
                      <a:pt x="323" y="147"/>
                      <a:pt x="322" y="143"/>
                    </a:cubicBezTo>
                    <a:cubicBezTo>
                      <a:pt x="322" y="138"/>
                      <a:pt x="325" y="134"/>
                      <a:pt x="329" y="134"/>
                    </a:cubicBezTo>
                    <a:cubicBezTo>
                      <a:pt x="366" y="134"/>
                      <a:pt x="400" y="164"/>
                      <a:pt x="406" y="200"/>
                    </a:cubicBezTo>
                    <a:cubicBezTo>
                      <a:pt x="411" y="231"/>
                      <a:pt x="393" y="258"/>
                      <a:pt x="364" y="264"/>
                    </a:cubicBezTo>
                    <a:cubicBezTo>
                      <a:pt x="368" y="271"/>
                      <a:pt x="371" y="279"/>
                      <a:pt x="373" y="287"/>
                    </a:cubicBezTo>
                    <a:cubicBezTo>
                      <a:pt x="373" y="287"/>
                      <a:pt x="375" y="304"/>
                      <a:pt x="378" y="322"/>
                    </a:cubicBezTo>
                    <a:cubicBezTo>
                      <a:pt x="639" y="544"/>
                      <a:pt x="639" y="544"/>
                      <a:pt x="639" y="544"/>
                    </a:cubicBezTo>
                    <a:cubicBezTo>
                      <a:pt x="554" y="0"/>
                      <a:pt x="554" y="0"/>
                      <a:pt x="554" y="0"/>
                    </a:cubicBezTo>
                  </a:path>
                </a:pathLst>
              </a:custGeom>
              <a:solidFill>
                <a:srgbClr val="854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 219">
                <a:extLst>
                  <a:ext uri="{FF2B5EF4-FFF2-40B4-BE49-F238E27FC236}">
                    <a16:creationId xmlns:a16="http://schemas.microsoft.com/office/drawing/2014/main" id="{8CD9FA93-EE11-4E88-ADA2-921E26BFF9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5" y="807"/>
                <a:ext cx="159" cy="72"/>
              </a:xfrm>
              <a:custGeom>
                <a:avLst/>
                <a:gdLst>
                  <a:gd name="T0" fmla="*/ 0 w 159"/>
                  <a:gd name="T1" fmla="*/ 0 h 72"/>
                  <a:gd name="T2" fmla="*/ 0 w 159"/>
                  <a:gd name="T3" fmla="*/ 0 h 72"/>
                  <a:gd name="T4" fmla="*/ 11 w 159"/>
                  <a:gd name="T5" fmla="*/ 72 h 72"/>
                  <a:gd name="T6" fmla="*/ 159 w 159"/>
                  <a:gd name="T7" fmla="*/ 72 h 72"/>
                  <a:gd name="T8" fmla="*/ 153 w 159"/>
                  <a:gd name="T9" fmla="*/ 37 h 72"/>
                  <a:gd name="T10" fmla="*/ 6 w 159"/>
                  <a:gd name="T11" fmla="*/ 37 h 72"/>
                  <a:gd name="T12" fmla="*/ 5 w 159"/>
                  <a:gd name="T13" fmla="*/ 35 h 72"/>
                  <a:gd name="T14" fmla="*/ 153 w 159"/>
                  <a:gd name="T15" fmla="*/ 35 h 72"/>
                  <a:gd name="T16" fmla="*/ 147 w 159"/>
                  <a:gd name="T17" fmla="*/ 0 h 72"/>
                  <a:gd name="T18" fmla="*/ 0 w 159"/>
                  <a:gd name="T19" fmla="*/ 0 h 72"/>
                  <a:gd name="T20" fmla="*/ 148 w 159"/>
                  <a:gd name="T21" fmla="*/ 62 h 72"/>
                  <a:gd name="T22" fmla="*/ 78 w 159"/>
                  <a:gd name="T23" fmla="*/ 62 h 72"/>
                  <a:gd name="T24" fmla="*/ 77 w 159"/>
                  <a:gd name="T25" fmla="*/ 56 h 72"/>
                  <a:gd name="T26" fmla="*/ 147 w 159"/>
                  <a:gd name="T27" fmla="*/ 56 h 72"/>
                  <a:gd name="T28" fmla="*/ 148 w 159"/>
                  <a:gd name="T29" fmla="*/ 62 h 72"/>
                  <a:gd name="T30" fmla="*/ 122 w 159"/>
                  <a:gd name="T31" fmla="*/ 46 h 72"/>
                  <a:gd name="T32" fmla="*/ 123 w 159"/>
                  <a:gd name="T33" fmla="*/ 51 h 72"/>
                  <a:gd name="T34" fmla="*/ 76 w 159"/>
                  <a:gd name="T35" fmla="*/ 51 h 72"/>
                  <a:gd name="T36" fmla="*/ 76 w 159"/>
                  <a:gd name="T37" fmla="*/ 46 h 72"/>
                  <a:gd name="T38" fmla="*/ 122 w 159"/>
                  <a:gd name="T39" fmla="*/ 46 h 72"/>
                  <a:gd name="T40" fmla="*/ 26 w 159"/>
                  <a:gd name="T41" fmla="*/ 49 h 72"/>
                  <a:gd name="T42" fmla="*/ 28 w 159"/>
                  <a:gd name="T43" fmla="*/ 59 h 72"/>
                  <a:gd name="T44" fmla="*/ 15 w 159"/>
                  <a:gd name="T45" fmla="*/ 59 h 72"/>
                  <a:gd name="T46" fmla="*/ 13 w 159"/>
                  <a:gd name="T47" fmla="*/ 49 h 72"/>
                  <a:gd name="T48" fmla="*/ 26 w 159"/>
                  <a:gd name="T49" fmla="*/ 49 h 72"/>
                  <a:gd name="T50" fmla="*/ 9 w 159"/>
                  <a:gd name="T51" fmla="*/ 22 h 72"/>
                  <a:gd name="T52" fmla="*/ 8 w 159"/>
                  <a:gd name="T53" fmla="*/ 13 h 72"/>
                  <a:gd name="T54" fmla="*/ 20 w 159"/>
                  <a:gd name="T55" fmla="*/ 13 h 72"/>
                  <a:gd name="T56" fmla="*/ 22 w 159"/>
                  <a:gd name="T57" fmla="*/ 22 h 72"/>
                  <a:gd name="T58" fmla="*/ 9 w 159"/>
                  <a:gd name="T59" fmla="*/ 22 h 72"/>
                  <a:gd name="T60" fmla="*/ 70 w 159"/>
                  <a:gd name="T61" fmla="*/ 9 h 72"/>
                  <a:gd name="T62" fmla="*/ 99 w 159"/>
                  <a:gd name="T63" fmla="*/ 9 h 72"/>
                  <a:gd name="T64" fmla="*/ 100 w 159"/>
                  <a:gd name="T65" fmla="*/ 15 h 72"/>
                  <a:gd name="T66" fmla="*/ 71 w 159"/>
                  <a:gd name="T67" fmla="*/ 15 h 72"/>
                  <a:gd name="T68" fmla="*/ 70 w 159"/>
                  <a:gd name="T69" fmla="*/ 9 h 72"/>
                  <a:gd name="T70" fmla="*/ 72 w 159"/>
                  <a:gd name="T71" fmla="*/ 25 h 72"/>
                  <a:gd name="T72" fmla="*/ 72 w 159"/>
                  <a:gd name="T73" fmla="*/ 19 h 72"/>
                  <a:gd name="T74" fmla="*/ 142 w 159"/>
                  <a:gd name="T75" fmla="*/ 19 h 72"/>
                  <a:gd name="T76" fmla="*/ 142 w 159"/>
                  <a:gd name="T77" fmla="*/ 25 h 72"/>
                  <a:gd name="T78" fmla="*/ 72 w 159"/>
                  <a:gd name="T79" fmla="*/ 2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9" h="72">
                    <a:moveTo>
                      <a:pt x="0" y="0"/>
                    </a:moveTo>
                    <a:lnTo>
                      <a:pt x="0" y="0"/>
                    </a:lnTo>
                    <a:lnTo>
                      <a:pt x="11" y="72"/>
                    </a:lnTo>
                    <a:lnTo>
                      <a:pt x="159" y="72"/>
                    </a:lnTo>
                    <a:lnTo>
                      <a:pt x="153" y="37"/>
                    </a:lnTo>
                    <a:lnTo>
                      <a:pt x="6" y="37"/>
                    </a:lnTo>
                    <a:lnTo>
                      <a:pt x="5" y="35"/>
                    </a:lnTo>
                    <a:lnTo>
                      <a:pt x="153" y="35"/>
                    </a:lnTo>
                    <a:lnTo>
                      <a:pt x="147" y="0"/>
                    </a:lnTo>
                    <a:lnTo>
                      <a:pt x="0" y="0"/>
                    </a:lnTo>
                    <a:close/>
                    <a:moveTo>
                      <a:pt x="148" y="62"/>
                    </a:moveTo>
                    <a:lnTo>
                      <a:pt x="78" y="62"/>
                    </a:lnTo>
                    <a:lnTo>
                      <a:pt x="77" y="56"/>
                    </a:lnTo>
                    <a:lnTo>
                      <a:pt x="147" y="56"/>
                    </a:lnTo>
                    <a:lnTo>
                      <a:pt x="148" y="62"/>
                    </a:lnTo>
                    <a:close/>
                    <a:moveTo>
                      <a:pt x="122" y="46"/>
                    </a:moveTo>
                    <a:lnTo>
                      <a:pt x="123" y="51"/>
                    </a:lnTo>
                    <a:lnTo>
                      <a:pt x="76" y="51"/>
                    </a:lnTo>
                    <a:lnTo>
                      <a:pt x="76" y="46"/>
                    </a:lnTo>
                    <a:lnTo>
                      <a:pt x="122" y="46"/>
                    </a:lnTo>
                    <a:close/>
                    <a:moveTo>
                      <a:pt x="26" y="49"/>
                    </a:moveTo>
                    <a:lnTo>
                      <a:pt x="28" y="59"/>
                    </a:lnTo>
                    <a:lnTo>
                      <a:pt x="15" y="59"/>
                    </a:lnTo>
                    <a:lnTo>
                      <a:pt x="13" y="49"/>
                    </a:lnTo>
                    <a:lnTo>
                      <a:pt x="26" y="49"/>
                    </a:lnTo>
                    <a:close/>
                    <a:moveTo>
                      <a:pt x="9" y="22"/>
                    </a:moveTo>
                    <a:lnTo>
                      <a:pt x="8" y="13"/>
                    </a:lnTo>
                    <a:lnTo>
                      <a:pt x="20" y="13"/>
                    </a:lnTo>
                    <a:lnTo>
                      <a:pt x="22" y="22"/>
                    </a:lnTo>
                    <a:lnTo>
                      <a:pt x="9" y="22"/>
                    </a:lnTo>
                    <a:close/>
                    <a:moveTo>
                      <a:pt x="70" y="9"/>
                    </a:moveTo>
                    <a:lnTo>
                      <a:pt x="99" y="9"/>
                    </a:lnTo>
                    <a:lnTo>
                      <a:pt x="100" y="15"/>
                    </a:lnTo>
                    <a:lnTo>
                      <a:pt x="71" y="15"/>
                    </a:lnTo>
                    <a:lnTo>
                      <a:pt x="70" y="9"/>
                    </a:lnTo>
                    <a:close/>
                    <a:moveTo>
                      <a:pt x="72" y="25"/>
                    </a:moveTo>
                    <a:lnTo>
                      <a:pt x="72" y="19"/>
                    </a:lnTo>
                    <a:lnTo>
                      <a:pt x="142" y="19"/>
                    </a:lnTo>
                    <a:lnTo>
                      <a:pt x="142" y="25"/>
                    </a:lnTo>
                    <a:lnTo>
                      <a:pt x="72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220">
                <a:extLst>
                  <a:ext uri="{FF2B5EF4-FFF2-40B4-BE49-F238E27FC236}">
                    <a16:creationId xmlns:a16="http://schemas.microsoft.com/office/drawing/2014/main" id="{E739FEFB-11BB-4F91-ABDC-9010043BC1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5" y="937"/>
                <a:ext cx="153" cy="35"/>
              </a:xfrm>
              <a:custGeom>
                <a:avLst/>
                <a:gdLst>
                  <a:gd name="T0" fmla="*/ 147 w 153"/>
                  <a:gd name="T1" fmla="*/ 0 h 35"/>
                  <a:gd name="T2" fmla="*/ 0 w 153"/>
                  <a:gd name="T3" fmla="*/ 0 h 35"/>
                  <a:gd name="T4" fmla="*/ 6 w 153"/>
                  <a:gd name="T5" fmla="*/ 35 h 35"/>
                  <a:gd name="T6" fmla="*/ 153 w 153"/>
                  <a:gd name="T7" fmla="*/ 35 h 35"/>
                  <a:gd name="T8" fmla="*/ 147 w 153"/>
                  <a:gd name="T9" fmla="*/ 0 h 35"/>
                  <a:gd name="T10" fmla="*/ 10 w 153"/>
                  <a:gd name="T11" fmla="*/ 24 h 35"/>
                  <a:gd name="T12" fmla="*/ 7 w 153"/>
                  <a:gd name="T13" fmla="*/ 5 h 35"/>
                  <a:gd name="T14" fmla="*/ 25 w 153"/>
                  <a:gd name="T15" fmla="*/ 5 h 35"/>
                  <a:gd name="T16" fmla="*/ 28 w 153"/>
                  <a:gd name="T17" fmla="*/ 24 h 35"/>
                  <a:gd name="T18" fmla="*/ 10 w 153"/>
                  <a:gd name="T19" fmla="*/ 24 h 35"/>
                  <a:gd name="T20" fmla="*/ 32 w 153"/>
                  <a:gd name="T21" fmla="*/ 5 h 35"/>
                  <a:gd name="T22" fmla="*/ 61 w 153"/>
                  <a:gd name="T23" fmla="*/ 5 h 35"/>
                  <a:gd name="T24" fmla="*/ 62 w 153"/>
                  <a:gd name="T25" fmla="*/ 11 h 35"/>
                  <a:gd name="T26" fmla="*/ 33 w 153"/>
                  <a:gd name="T27" fmla="*/ 11 h 35"/>
                  <a:gd name="T28" fmla="*/ 32 w 153"/>
                  <a:gd name="T29" fmla="*/ 5 h 35"/>
                  <a:gd name="T30" fmla="*/ 34 w 153"/>
                  <a:gd name="T31" fmla="*/ 15 h 35"/>
                  <a:gd name="T32" fmla="*/ 141 w 153"/>
                  <a:gd name="T33" fmla="*/ 15 h 35"/>
                  <a:gd name="T34" fmla="*/ 142 w 153"/>
                  <a:gd name="T35" fmla="*/ 21 h 35"/>
                  <a:gd name="T36" fmla="*/ 35 w 153"/>
                  <a:gd name="T37" fmla="*/ 21 h 35"/>
                  <a:gd name="T38" fmla="*/ 34 w 153"/>
                  <a:gd name="T39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35">
                    <a:moveTo>
                      <a:pt x="147" y="0"/>
                    </a:moveTo>
                    <a:lnTo>
                      <a:pt x="0" y="0"/>
                    </a:lnTo>
                    <a:lnTo>
                      <a:pt x="6" y="35"/>
                    </a:lnTo>
                    <a:lnTo>
                      <a:pt x="153" y="35"/>
                    </a:lnTo>
                    <a:lnTo>
                      <a:pt x="147" y="0"/>
                    </a:lnTo>
                    <a:close/>
                    <a:moveTo>
                      <a:pt x="10" y="24"/>
                    </a:moveTo>
                    <a:lnTo>
                      <a:pt x="7" y="5"/>
                    </a:lnTo>
                    <a:lnTo>
                      <a:pt x="25" y="5"/>
                    </a:lnTo>
                    <a:lnTo>
                      <a:pt x="28" y="24"/>
                    </a:lnTo>
                    <a:lnTo>
                      <a:pt x="10" y="24"/>
                    </a:lnTo>
                    <a:close/>
                    <a:moveTo>
                      <a:pt x="32" y="5"/>
                    </a:moveTo>
                    <a:lnTo>
                      <a:pt x="61" y="5"/>
                    </a:lnTo>
                    <a:lnTo>
                      <a:pt x="62" y="11"/>
                    </a:lnTo>
                    <a:lnTo>
                      <a:pt x="33" y="11"/>
                    </a:lnTo>
                    <a:lnTo>
                      <a:pt x="32" y="5"/>
                    </a:lnTo>
                    <a:close/>
                    <a:moveTo>
                      <a:pt x="34" y="15"/>
                    </a:moveTo>
                    <a:lnTo>
                      <a:pt x="141" y="15"/>
                    </a:lnTo>
                    <a:lnTo>
                      <a:pt x="142" y="21"/>
                    </a:lnTo>
                    <a:lnTo>
                      <a:pt x="35" y="21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221">
                <a:extLst>
                  <a:ext uri="{FF2B5EF4-FFF2-40B4-BE49-F238E27FC236}">
                    <a16:creationId xmlns:a16="http://schemas.microsoft.com/office/drawing/2014/main" id="{7A6D4C5B-81C7-49EE-9349-C6D1DD14E8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6" y="749"/>
                <a:ext cx="156" cy="58"/>
              </a:xfrm>
              <a:custGeom>
                <a:avLst/>
                <a:gdLst>
                  <a:gd name="T0" fmla="*/ 9 w 266"/>
                  <a:gd name="T1" fmla="*/ 59 h 98"/>
                  <a:gd name="T2" fmla="*/ 15 w 266"/>
                  <a:gd name="T3" fmla="*/ 98 h 98"/>
                  <a:gd name="T4" fmla="*/ 266 w 266"/>
                  <a:gd name="T5" fmla="*/ 98 h 98"/>
                  <a:gd name="T6" fmla="*/ 250 w 266"/>
                  <a:gd name="T7" fmla="*/ 0 h 98"/>
                  <a:gd name="T8" fmla="*/ 0 w 266"/>
                  <a:gd name="T9" fmla="*/ 0 h 98"/>
                  <a:gd name="T10" fmla="*/ 9 w 266"/>
                  <a:gd name="T11" fmla="*/ 59 h 98"/>
                  <a:gd name="T12" fmla="*/ 128 w 266"/>
                  <a:gd name="T13" fmla="*/ 19 h 98"/>
                  <a:gd name="T14" fmla="*/ 155 w 266"/>
                  <a:gd name="T15" fmla="*/ 42 h 98"/>
                  <a:gd name="T16" fmla="*/ 135 w 266"/>
                  <a:gd name="T17" fmla="*/ 66 h 98"/>
                  <a:gd name="T18" fmla="*/ 108 w 266"/>
                  <a:gd name="T19" fmla="*/ 42 h 98"/>
                  <a:gd name="T20" fmla="*/ 128 w 266"/>
                  <a:gd name="T21" fmla="*/ 19 h 98"/>
                  <a:gd name="T22" fmla="*/ 228 w 266"/>
                  <a:gd name="T23" fmla="*/ 77 h 98"/>
                  <a:gd name="T24" fmla="*/ 230 w 266"/>
                  <a:gd name="T25" fmla="*/ 86 h 98"/>
                  <a:gd name="T26" fmla="*/ 47 w 266"/>
                  <a:gd name="T27" fmla="*/ 86 h 98"/>
                  <a:gd name="T28" fmla="*/ 46 w 266"/>
                  <a:gd name="T29" fmla="*/ 77 h 98"/>
                  <a:gd name="T30" fmla="*/ 228 w 266"/>
                  <a:gd name="T31" fmla="*/ 7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" h="98">
                    <a:moveTo>
                      <a:pt x="9" y="59"/>
                    </a:moveTo>
                    <a:cubicBezTo>
                      <a:pt x="15" y="98"/>
                      <a:pt x="15" y="98"/>
                      <a:pt x="15" y="98"/>
                    </a:cubicBezTo>
                    <a:cubicBezTo>
                      <a:pt x="266" y="98"/>
                      <a:pt x="266" y="98"/>
                      <a:pt x="266" y="98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9"/>
                    </a:lnTo>
                    <a:close/>
                    <a:moveTo>
                      <a:pt x="128" y="19"/>
                    </a:moveTo>
                    <a:cubicBezTo>
                      <a:pt x="141" y="19"/>
                      <a:pt x="153" y="29"/>
                      <a:pt x="155" y="42"/>
                    </a:cubicBezTo>
                    <a:cubicBezTo>
                      <a:pt x="157" y="55"/>
                      <a:pt x="148" y="66"/>
                      <a:pt x="135" y="66"/>
                    </a:cubicBezTo>
                    <a:cubicBezTo>
                      <a:pt x="122" y="66"/>
                      <a:pt x="110" y="55"/>
                      <a:pt x="108" y="42"/>
                    </a:cubicBezTo>
                    <a:cubicBezTo>
                      <a:pt x="106" y="29"/>
                      <a:pt x="115" y="19"/>
                      <a:pt x="128" y="19"/>
                    </a:cubicBezTo>
                    <a:close/>
                    <a:moveTo>
                      <a:pt x="228" y="77"/>
                    </a:moveTo>
                    <a:cubicBezTo>
                      <a:pt x="230" y="86"/>
                      <a:pt x="230" y="86"/>
                      <a:pt x="230" y="86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6" y="77"/>
                      <a:pt x="46" y="77"/>
                      <a:pt x="46" y="77"/>
                    </a:cubicBezTo>
                    <a:lnTo>
                      <a:pt x="228" y="77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222">
                <a:extLst>
                  <a:ext uri="{FF2B5EF4-FFF2-40B4-BE49-F238E27FC236}">
                    <a16:creationId xmlns:a16="http://schemas.microsoft.com/office/drawing/2014/main" id="{DCBB630B-0B1D-45C1-A5E7-111622E48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" y="760"/>
                <a:ext cx="30" cy="28"/>
              </a:xfrm>
              <a:custGeom>
                <a:avLst/>
                <a:gdLst>
                  <a:gd name="T0" fmla="*/ 29 w 51"/>
                  <a:gd name="T1" fmla="*/ 47 h 47"/>
                  <a:gd name="T2" fmla="*/ 49 w 51"/>
                  <a:gd name="T3" fmla="*/ 23 h 47"/>
                  <a:gd name="T4" fmla="*/ 22 w 51"/>
                  <a:gd name="T5" fmla="*/ 0 h 47"/>
                  <a:gd name="T6" fmla="*/ 2 w 51"/>
                  <a:gd name="T7" fmla="*/ 23 h 47"/>
                  <a:gd name="T8" fmla="*/ 29 w 5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29" y="47"/>
                    </a:moveTo>
                    <a:cubicBezTo>
                      <a:pt x="42" y="47"/>
                      <a:pt x="51" y="36"/>
                      <a:pt x="49" y="23"/>
                    </a:cubicBezTo>
                    <a:cubicBezTo>
                      <a:pt x="47" y="10"/>
                      <a:pt x="35" y="0"/>
                      <a:pt x="22" y="0"/>
                    </a:cubicBezTo>
                    <a:cubicBezTo>
                      <a:pt x="9" y="0"/>
                      <a:pt x="0" y="10"/>
                      <a:pt x="2" y="23"/>
                    </a:cubicBezTo>
                    <a:cubicBezTo>
                      <a:pt x="4" y="36"/>
                      <a:pt x="16" y="47"/>
                      <a:pt x="29" y="47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223">
                <a:extLst>
                  <a:ext uri="{FF2B5EF4-FFF2-40B4-BE49-F238E27FC236}">
                    <a16:creationId xmlns:a16="http://schemas.microsoft.com/office/drawing/2014/main" id="{FFF874D8-7229-4B4C-B694-AD8102C62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6" y="879"/>
                <a:ext cx="156" cy="58"/>
              </a:xfrm>
              <a:custGeom>
                <a:avLst/>
                <a:gdLst>
                  <a:gd name="T0" fmla="*/ 0 w 156"/>
                  <a:gd name="T1" fmla="*/ 0 h 58"/>
                  <a:gd name="T2" fmla="*/ 9 w 156"/>
                  <a:gd name="T3" fmla="*/ 58 h 58"/>
                  <a:gd name="T4" fmla="*/ 156 w 156"/>
                  <a:gd name="T5" fmla="*/ 58 h 58"/>
                  <a:gd name="T6" fmla="*/ 148 w 156"/>
                  <a:gd name="T7" fmla="*/ 0 h 58"/>
                  <a:gd name="T8" fmla="*/ 0 w 15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8">
                    <a:moveTo>
                      <a:pt x="0" y="0"/>
                    </a:moveTo>
                    <a:lnTo>
                      <a:pt x="9" y="58"/>
                    </a:lnTo>
                    <a:lnTo>
                      <a:pt x="156" y="58"/>
                    </a:lnTo>
                    <a:lnTo>
                      <a:pt x="1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224">
                <a:extLst>
                  <a:ext uri="{FF2B5EF4-FFF2-40B4-BE49-F238E27FC236}">
                    <a16:creationId xmlns:a16="http://schemas.microsoft.com/office/drawing/2014/main" id="{C3DBDDF1-8F8D-4BC5-8991-A02894ED7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842"/>
                <a:ext cx="148" cy="2"/>
              </a:xfrm>
              <a:custGeom>
                <a:avLst/>
                <a:gdLst>
                  <a:gd name="T0" fmla="*/ 1 w 148"/>
                  <a:gd name="T1" fmla="*/ 2 h 2"/>
                  <a:gd name="T2" fmla="*/ 148 w 148"/>
                  <a:gd name="T3" fmla="*/ 2 h 2"/>
                  <a:gd name="T4" fmla="*/ 148 w 148"/>
                  <a:gd name="T5" fmla="*/ 0 h 2"/>
                  <a:gd name="T6" fmla="*/ 0 w 148"/>
                  <a:gd name="T7" fmla="*/ 0 h 2"/>
                  <a:gd name="T8" fmla="*/ 1 w 148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">
                    <a:moveTo>
                      <a:pt x="1" y="2"/>
                    </a:moveTo>
                    <a:lnTo>
                      <a:pt x="148" y="2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 225">
                <a:extLst>
                  <a:ext uri="{FF2B5EF4-FFF2-40B4-BE49-F238E27FC236}">
                    <a16:creationId xmlns:a16="http://schemas.microsoft.com/office/drawing/2014/main" id="{B047D47A-2A86-4FBB-97CF-1CE94B9A7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942"/>
                <a:ext cx="21" cy="19"/>
              </a:xfrm>
              <a:custGeom>
                <a:avLst/>
                <a:gdLst>
                  <a:gd name="T0" fmla="*/ 0 w 21"/>
                  <a:gd name="T1" fmla="*/ 0 h 19"/>
                  <a:gd name="T2" fmla="*/ 3 w 21"/>
                  <a:gd name="T3" fmla="*/ 19 h 19"/>
                  <a:gd name="T4" fmla="*/ 21 w 21"/>
                  <a:gd name="T5" fmla="*/ 19 h 19"/>
                  <a:gd name="T6" fmla="*/ 18 w 21"/>
                  <a:gd name="T7" fmla="*/ 0 h 19"/>
                  <a:gd name="T8" fmla="*/ 0 w 2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3" y="19"/>
                    </a:lnTo>
                    <a:lnTo>
                      <a:pt x="21" y="19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 226">
                <a:extLst>
                  <a:ext uri="{FF2B5EF4-FFF2-40B4-BE49-F238E27FC236}">
                    <a16:creationId xmlns:a16="http://schemas.microsoft.com/office/drawing/2014/main" id="{61E58031-1C28-4853-85ED-B00FC2315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" y="856"/>
                <a:ext cx="15" cy="10"/>
              </a:xfrm>
              <a:custGeom>
                <a:avLst/>
                <a:gdLst>
                  <a:gd name="T0" fmla="*/ 15 w 15"/>
                  <a:gd name="T1" fmla="*/ 10 h 10"/>
                  <a:gd name="T2" fmla="*/ 13 w 15"/>
                  <a:gd name="T3" fmla="*/ 0 h 10"/>
                  <a:gd name="T4" fmla="*/ 0 w 15"/>
                  <a:gd name="T5" fmla="*/ 0 h 10"/>
                  <a:gd name="T6" fmla="*/ 2 w 15"/>
                  <a:gd name="T7" fmla="*/ 10 h 10"/>
                  <a:gd name="T8" fmla="*/ 15 w 15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5" y="10"/>
                    </a:moveTo>
                    <a:lnTo>
                      <a:pt x="13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 227">
                <a:extLst>
                  <a:ext uri="{FF2B5EF4-FFF2-40B4-BE49-F238E27FC236}">
                    <a16:creationId xmlns:a16="http://schemas.microsoft.com/office/drawing/2014/main" id="{91499F5A-A3BB-45BE-A1CA-07911E429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" y="820"/>
                <a:ext cx="14" cy="9"/>
              </a:xfrm>
              <a:custGeom>
                <a:avLst/>
                <a:gdLst>
                  <a:gd name="T0" fmla="*/ 0 w 14"/>
                  <a:gd name="T1" fmla="*/ 0 h 9"/>
                  <a:gd name="T2" fmla="*/ 1 w 14"/>
                  <a:gd name="T3" fmla="*/ 9 h 9"/>
                  <a:gd name="T4" fmla="*/ 14 w 14"/>
                  <a:gd name="T5" fmla="*/ 9 h 9"/>
                  <a:gd name="T6" fmla="*/ 12 w 14"/>
                  <a:gd name="T7" fmla="*/ 0 h 9"/>
                  <a:gd name="T8" fmla="*/ 0 w 1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0"/>
                    </a:moveTo>
                    <a:lnTo>
                      <a:pt x="1" y="9"/>
                    </a:lnTo>
                    <a:lnTo>
                      <a:pt x="14" y="9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 228">
                <a:extLst>
                  <a:ext uri="{FF2B5EF4-FFF2-40B4-BE49-F238E27FC236}">
                    <a16:creationId xmlns:a16="http://schemas.microsoft.com/office/drawing/2014/main" id="{A456D2F1-462E-49E4-8800-B2464D82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" y="816"/>
                <a:ext cx="30" cy="6"/>
              </a:xfrm>
              <a:custGeom>
                <a:avLst/>
                <a:gdLst>
                  <a:gd name="T0" fmla="*/ 29 w 30"/>
                  <a:gd name="T1" fmla="*/ 0 h 6"/>
                  <a:gd name="T2" fmla="*/ 0 w 30"/>
                  <a:gd name="T3" fmla="*/ 0 h 6"/>
                  <a:gd name="T4" fmla="*/ 1 w 30"/>
                  <a:gd name="T5" fmla="*/ 6 h 6"/>
                  <a:gd name="T6" fmla="*/ 30 w 30"/>
                  <a:gd name="T7" fmla="*/ 6 h 6"/>
                  <a:gd name="T8" fmla="*/ 29 w 3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6">
                    <a:moveTo>
                      <a:pt x="29" y="0"/>
                    </a:moveTo>
                    <a:lnTo>
                      <a:pt x="0" y="0"/>
                    </a:lnTo>
                    <a:lnTo>
                      <a:pt x="1" y="6"/>
                    </a:lnTo>
                    <a:lnTo>
                      <a:pt x="30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3909F67-D542-4367-9E02-58F57301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826"/>
                <a:ext cx="70" cy="6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 230">
                <a:extLst>
                  <a:ext uri="{FF2B5EF4-FFF2-40B4-BE49-F238E27FC236}">
                    <a16:creationId xmlns:a16="http://schemas.microsoft.com/office/drawing/2014/main" id="{642167BD-B0C2-4A48-89E9-7C64C2BE6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853"/>
                <a:ext cx="47" cy="5"/>
              </a:xfrm>
              <a:custGeom>
                <a:avLst/>
                <a:gdLst>
                  <a:gd name="T0" fmla="*/ 47 w 47"/>
                  <a:gd name="T1" fmla="*/ 5 h 5"/>
                  <a:gd name="T2" fmla="*/ 46 w 47"/>
                  <a:gd name="T3" fmla="*/ 0 h 5"/>
                  <a:gd name="T4" fmla="*/ 0 w 47"/>
                  <a:gd name="T5" fmla="*/ 0 h 5"/>
                  <a:gd name="T6" fmla="*/ 0 w 47"/>
                  <a:gd name="T7" fmla="*/ 5 h 5"/>
                  <a:gd name="T8" fmla="*/ 47 w 4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">
                    <a:moveTo>
                      <a:pt x="47" y="5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 231">
                <a:extLst>
                  <a:ext uri="{FF2B5EF4-FFF2-40B4-BE49-F238E27FC236}">
                    <a16:creationId xmlns:a16="http://schemas.microsoft.com/office/drawing/2014/main" id="{7CBD7935-002F-488D-9475-6EECFAE60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" y="863"/>
                <a:ext cx="71" cy="6"/>
              </a:xfrm>
              <a:custGeom>
                <a:avLst/>
                <a:gdLst>
                  <a:gd name="T0" fmla="*/ 1 w 71"/>
                  <a:gd name="T1" fmla="*/ 6 h 6"/>
                  <a:gd name="T2" fmla="*/ 71 w 71"/>
                  <a:gd name="T3" fmla="*/ 6 h 6"/>
                  <a:gd name="T4" fmla="*/ 70 w 71"/>
                  <a:gd name="T5" fmla="*/ 0 h 6"/>
                  <a:gd name="T6" fmla="*/ 0 w 71"/>
                  <a:gd name="T7" fmla="*/ 0 h 6"/>
                  <a:gd name="T8" fmla="*/ 1 w 7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">
                    <a:moveTo>
                      <a:pt x="1" y="6"/>
                    </a:moveTo>
                    <a:lnTo>
                      <a:pt x="71" y="6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 232">
                <a:extLst>
                  <a:ext uri="{FF2B5EF4-FFF2-40B4-BE49-F238E27FC236}">
                    <a16:creationId xmlns:a16="http://schemas.microsoft.com/office/drawing/2014/main" id="{6EF2C0E6-96A4-4450-8FC6-904760741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942"/>
                <a:ext cx="30" cy="6"/>
              </a:xfrm>
              <a:custGeom>
                <a:avLst/>
                <a:gdLst>
                  <a:gd name="T0" fmla="*/ 29 w 30"/>
                  <a:gd name="T1" fmla="*/ 0 h 6"/>
                  <a:gd name="T2" fmla="*/ 0 w 30"/>
                  <a:gd name="T3" fmla="*/ 0 h 6"/>
                  <a:gd name="T4" fmla="*/ 1 w 30"/>
                  <a:gd name="T5" fmla="*/ 6 h 6"/>
                  <a:gd name="T6" fmla="*/ 30 w 30"/>
                  <a:gd name="T7" fmla="*/ 6 h 6"/>
                  <a:gd name="T8" fmla="*/ 29 w 3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6">
                    <a:moveTo>
                      <a:pt x="29" y="0"/>
                    </a:moveTo>
                    <a:lnTo>
                      <a:pt x="0" y="0"/>
                    </a:lnTo>
                    <a:lnTo>
                      <a:pt x="1" y="6"/>
                    </a:lnTo>
                    <a:lnTo>
                      <a:pt x="30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 233">
                <a:extLst>
                  <a:ext uri="{FF2B5EF4-FFF2-40B4-BE49-F238E27FC236}">
                    <a16:creationId xmlns:a16="http://schemas.microsoft.com/office/drawing/2014/main" id="{A77B5EDC-AC0E-4A53-A81F-C34664083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952"/>
                <a:ext cx="108" cy="6"/>
              </a:xfrm>
              <a:custGeom>
                <a:avLst/>
                <a:gdLst>
                  <a:gd name="T0" fmla="*/ 107 w 108"/>
                  <a:gd name="T1" fmla="*/ 0 h 6"/>
                  <a:gd name="T2" fmla="*/ 0 w 108"/>
                  <a:gd name="T3" fmla="*/ 0 h 6"/>
                  <a:gd name="T4" fmla="*/ 1 w 108"/>
                  <a:gd name="T5" fmla="*/ 6 h 6"/>
                  <a:gd name="T6" fmla="*/ 108 w 108"/>
                  <a:gd name="T7" fmla="*/ 6 h 6"/>
                  <a:gd name="T8" fmla="*/ 107 w 10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">
                    <a:moveTo>
                      <a:pt x="107" y="0"/>
                    </a:moveTo>
                    <a:lnTo>
                      <a:pt x="0" y="0"/>
                    </a:lnTo>
                    <a:lnTo>
                      <a:pt x="1" y="6"/>
                    </a:lnTo>
                    <a:lnTo>
                      <a:pt x="108" y="6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8" name="Freeform 234">
                <a:extLst>
                  <a:ext uri="{FF2B5EF4-FFF2-40B4-BE49-F238E27FC236}">
                    <a16:creationId xmlns:a16="http://schemas.microsoft.com/office/drawing/2014/main" id="{753BCDA6-534A-402C-819C-B43EF140C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3" y="795"/>
                <a:ext cx="108" cy="5"/>
              </a:xfrm>
              <a:custGeom>
                <a:avLst/>
                <a:gdLst>
                  <a:gd name="T0" fmla="*/ 108 w 108"/>
                  <a:gd name="T1" fmla="*/ 5 h 5"/>
                  <a:gd name="T2" fmla="*/ 107 w 108"/>
                  <a:gd name="T3" fmla="*/ 0 h 5"/>
                  <a:gd name="T4" fmla="*/ 0 w 108"/>
                  <a:gd name="T5" fmla="*/ 0 h 5"/>
                  <a:gd name="T6" fmla="*/ 1 w 108"/>
                  <a:gd name="T7" fmla="*/ 5 h 5"/>
                  <a:gd name="T8" fmla="*/ 108 w 10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">
                    <a:moveTo>
                      <a:pt x="108" y="5"/>
                    </a:moveTo>
                    <a:lnTo>
                      <a:pt x="10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108" y="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 235">
                <a:extLst>
                  <a:ext uri="{FF2B5EF4-FFF2-40B4-BE49-F238E27FC236}">
                    <a16:creationId xmlns:a16="http://schemas.microsoft.com/office/drawing/2014/main" id="{378694E0-F0A6-48B4-9FA6-FAE3D5811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" y="749"/>
                <a:ext cx="59" cy="223"/>
              </a:xfrm>
              <a:custGeom>
                <a:avLst/>
                <a:gdLst>
                  <a:gd name="T0" fmla="*/ 44 w 59"/>
                  <a:gd name="T1" fmla="*/ 130 h 223"/>
                  <a:gd name="T2" fmla="*/ 33 w 59"/>
                  <a:gd name="T3" fmla="*/ 58 h 223"/>
                  <a:gd name="T4" fmla="*/ 9 w 59"/>
                  <a:gd name="T5" fmla="*/ 58 h 223"/>
                  <a:gd name="T6" fmla="*/ 6 w 59"/>
                  <a:gd name="T7" fmla="*/ 35 h 223"/>
                  <a:gd name="T8" fmla="*/ 29 w 59"/>
                  <a:gd name="T9" fmla="*/ 35 h 223"/>
                  <a:gd name="T10" fmla="*/ 24 w 59"/>
                  <a:gd name="T11" fmla="*/ 0 h 223"/>
                  <a:gd name="T12" fmla="*/ 0 w 59"/>
                  <a:gd name="T13" fmla="*/ 0 h 223"/>
                  <a:gd name="T14" fmla="*/ 21 w 59"/>
                  <a:gd name="T15" fmla="*/ 136 h 223"/>
                  <a:gd name="T16" fmla="*/ 29 w 59"/>
                  <a:gd name="T17" fmla="*/ 188 h 223"/>
                  <a:gd name="T18" fmla="*/ 35 w 59"/>
                  <a:gd name="T19" fmla="*/ 223 h 223"/>
                  <a:gd name="T20" fmla="*/ 59 w 59"/>
                  <a:gd name="T21" fmla="*/ 223 h 223"/>
                  <a:gd name="T22" fmla="*/ 53 w 59"/>
                  <a:gd name="T23" fmla="*/ 188 h 223"/>
                  <a:gd name="T24" fmla="*/ 44 w 59"/>
                  <a:gd name="T25" fmla="*/ 13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23">
                    <a:moveTo>
                      <a:pt x="44" y="130"/>
                    </a:moveTo>
                    <a:lnTo>
                      <a:pt x="33" y="58"/>
                    </a:lnTo>
                    <a:lnTo>
                      <a:pt x="9" y="58"/>
                    </a:lnTo>
                    <a:lnTo>
                      <a:pt x="6" y="35"/>
                    </a:lnTo>
                    <a:lnTo>
                      <a:pt x="29" y="35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1" y="136"/>
                    </a:lnTo>
                    <a:lnTo>
                      <a:pt x="29" y="188"/>
                    </a:lnTo>
                    <a:lnTo>
                      <a:pt x="35" y="223"/>
                    </a:lnTo>
                    <a:lnTo>
                      <a:pt x="59" y="223"/>
                    </a:lnTo>
                    <a:lnTo>
                      <a:pt x="53" y="188"/>
                    </a:lnTo>
                    <a:lnTo>
                      <a:pt x="44" y="13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 236">
                <a:extLst>
                  <a:ext uri="{FF2B5EF4-FFF2-40B4-BE49-F238E27FC236}">
                    <a16:creationId xmlns:a16="http://schemas.microsoft.com/office/drawing/2014/main" id="{E35F1024-B316-41DA-9A76-121E093DF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784"/>
                <a:ext cx="27" cy="23"/>
              </a:xfrm>
              <a:custGeom>
                <a:avLst/>
                <a:gdLst>
                  <a:gd name="T0" fmla="*/ 23 w 27"/>
                  <a:gd name="T1" fmla="*/ 0 h 23"/>
                  <a:gd name="T2" fmla="*/ 23 w 27"/>
                  <a:gd name="T3" fmla="*/ 0 h 23"/>
                  <a:gd name="T4" fmla="*/ 0 w 27"/>
                  <a:gd name="T5" fmla="*/ 0 h 23"/>
                  <a:gd name="T6" fmla="*/ 3 w 27"/>
                  <a:gd name="T7" fmla="*/ 23 h 23"/>
                  <a:gd name="T8" fmla="*/ 27 w 27"/>
                  <a:gd name="T9" fmla="*/ 23 h 23"/>
                  <a:gd name="T10" fmla="*/ 23 w 2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3">
                    <a:moveTo>
                      <a:pt x="23" y="0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3" y="23"/>
                    </a:lnTo>
                    <a:lnTo>
                      <a:pt x="27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 237">
                <a:extLst>
                  <a:ext uri="{FF2B5EF4-FFF2-40B4-BE49-F238E27FC236}">
                    <a16:creationId xmlns:a16="http://schemas.microsoft.com/office/drawing/2014/main" id="{7252278F-5472-4F5F-B373-A1C32A3B6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762"/>
                <a:ext cx="16" cy="10"/>
              </a:xfrm>
              <a:custGeom>
                <a:avLst/>
                <a:gdLst>
                  <a:gd name="T0" fmla="*/ 16 w 16"/>
                  <a:gd name="T1" fmla="*/ 10 h 10"/>
                  <a:gd name="T2" fmla="*/ 15 w 16"/>
                  <a:gd name="T3" fmla="*/ 0 h 10"/>
                  <a:gd name="T4" fmla="*/ 0 w 16"/>
                  <a:gd name="T5" fmla="*/ 0 h 10"/>
                  <a:gd name="T6" fmla="*/ 1 w 16"/>
                  <a:gd name="T7" fmla="*/ 10 h 10"/>
                  <a:gd name="T8" fmla="*/ 16 w 1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16" y="10"/>
                    </a:moveTo>
                    <a:lnTo>
                      <a:pt x="15" y="0"/>
                    </a:lnTo>
                    <a:lnTo>
                      <a:pt x="0" y="0"/>
                    </a:lnTo>
                    <a:lnTo>
                      <a:pt x="1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 238">
                <a:extLst>
                  <a:ext uri="{FF2B5EF4-FFF2-40B4-BE49-F238E27FC236}">
                    <a16:creationId xmlns:a16="http://schemas.microsoft.com/office/drawing/2014/main" id="{C1AE4D94-8264-42EF-8375-6440961C6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" y="819"/>
                <a:ext cx="16" cy="9"/>
              </a:xfrm>
              <a:custGeom>
                <a:avLst/>
                <a:gdLst>
                  <a:gd name="T0" fmla="*/ 14 w 16"/>
                  <a:gd name="T1" fmla="*/ 0 h 9"/>
                  <a:gd name="T2" fmla="*/ 0 w 16"/>
                  <a:gd name="T3" fmla="*/ 0 h 9"/>
                  <a:gd name="T4" fmla="*/ 1 w 16"/>
                  <a:gd name="T5" fmla="*/ 9 h 9"/>
                  <a:gd name="T6" fmla="*/ 16 w 16"/>
                  <a:gd name="T7" fmla="*/ 9 h 9"/>
                  <a:gd name="T8" fmla="*/ 14 w 1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0"/>
                    </a:moveTo>
                    <a:lnTo>
                      <a:pt x="0" y="0"/>
                    </a:lnTo>
                    <a:lnTo>
                      <a:pt x="1" y="9"/>
                    </a:lnTo>
                    <a:lnTo>
                      <a:pt x="16" y="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 239">
                <a:extLst>
                  <a:ext uri="{FF2B5EF4-FFF2-40B4-BE49-F238E27FC236}">
                    <a16:creationId xmlns:a16="http://schemas.microsoft.com/office/drawing/2014/main" id="{21C46749-F3EC-49AE-8CFD-EFEEB58F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" y="844"/>
                <a:ext cx="16" cy="9"/>
              </a:xfrm>
              <a:custGeom>
                <a:avLst/>
                <a:gdLst>
                  <a:gd name="T0" fmla="*/ 15 w 16"/>
                  <a:gd name="T1" fmla="*/ 0 h 9"/>
                  <a:gd name="T2" fmla="*/ 0 w 16"/>
                  <a:gd name="T3" fmla="*/ 0 h 9"/>
                  <a:gd name="T4" fmla="*/ 1 w 16"/>
                  <a:gd name="T5" fmla="*/ 9 h 9"/>
                  <a:gd name="T6" fmla="*/ 16 w 16"/>
                  <a:gd name="T7" fmla="*/ 9 h 9"/>
                  <a:gd name="T8" fmla="*/ 15 w 1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5" y="0"/>
                    </a:moveTo>
                    <a:lnTo>
                      <a:pt x="0" y="0"/>
                    </a:lnTo>
                    <a:lnTo>
                      <a:pt x="1" y="9"/>
                    </a:lnTo>
                    <a:lnTo>
                      <a:pt x="16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Freeform 240">
                <a:extLst>
                  <a:ext uri="{FF2B5EF4-FFF2-40B4-BE49-F238E27FC236}">
                    <a16:creationId xmlns:a16="http://schemas.microsoft.com/office/drawing/2014/main" id="{C3425A3C-E3F3-4E47-98A1-AB8D210D6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" y="763"/>
                <a:ext cx="25" cy="23"/>
              </a:xfrm>
              <a:custGeom>
                <a:avLst/>
                <a:gdLst>
                  <a:gd name="T0" fmla="*/ 25 w 43"/>
                  <a:gd name="T1" fmla="*/ 39 h 39"/>
                  <a:gd name="T2" fmla="*/ 42 w 43"/>
                  <a:gd name="T3" fmla="*/ 19 h 39"/>
                  <a:gd name="T4" fmla="*/ 19 w 43"/>
                  <a:gd name="T5" fmla="*/ 0 h 39"/>
                  <a:gd name="T6" fmla="*/ 2 w 43"/>
                  <a:gd name="T7" fmla="*/ 19 h 39"/>
                  <a:gd name="T8" fmla="*/ 25 w 43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9">
                    <a:moveTo>
                      <a:pt x="25" y="39"/>
                    </a:moveTo>
                    <a:cubicBezTo>
                      <a:pt x="36" y="39"/>
                      <a:pt x="43" y="30"/>
                      <a:pt x="42" y="19"/>
                    </a:cubicBezTo>
                    <a:cubicBezTo>
                      <a:pt x="40" y="9"/>
                      <a:pt x="30" y="0"/>
                      <a:pt x="19" y="0"/>
                    </a:cubicBezTo>
                    <a:cubicBezTo>
                      <a:pt x="8" y="0"/>
                      <a:pt x="0" y="9"/>
                      <a:pt x="2" y="19"/>
                    </a:cubicBezTo>
                    <a:cubicBezTo>
                      <a:pt x="4" y="30"/>
                      <a:pt x="14" y="39"/>
                      <a:pt x="25" y="39"/>
                    </a:cubicBez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640F4A-3B40-42C9-8DA0-C7EA74274EC3}"/>
                </a:ext>
              </a:extLst>
            </p:cNvPr>
            <p:cNvGrpSpPr/>
            <p:nvPr/>
          </p:nvGrpSpPr>
          <p:grpSpPr>
            <a:xfrm flipH="1">
              <a:off x="7894631" y="2884351"/>
              <a:ext cx="2308176" cy="3229146"/>
              <a:chOff x="2424478" y="3076828"/>
              <a:chExt cx="2614248" cy="3657348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A72B8BF-6D3B-43FE-BF91-E59F98895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6076" y="3681413"/>
                <a:ext cx="312738" cy="688975"/>
              </a:xfrm>
              <a:custGeom>
                <a:avLst/>
                <a:gdLst>
                  <a:gd name="T0" fmla="*/ 88 w 88"/>
                  <a:gd name="T1" fmla="*/ 0 h 194"/>
                  <a:gd name="T2" fmla="*/ 0 w 88"/>
                  <a:gd name="T3" fmla="*/ 6 h 194"/>
                  <a:gd name="T4" fmla="*/ 0 w 88"/>
                  <a:gd name="T5" fmla="*/ 90 h 194"/>
                  <a:gd name="T6" fmla="*/ 41 w 88"/>
                  <a:gd name="T7" fmla="*/ 194 h 194"/>
                  <a:gd name="T8" fmla="*/ 81 w 88"/>
                  <a:gd name="T9" fmla="*/ 90 h 194"/>
                  <a:gd name="T10" fmla="*/ 88 w 88"/>
                  <a:gd name="T1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94">
                    <a:moveTo>
                      <a:pt x="8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5" y="194"/>
                      <a:pt x="41" y="194"/>
                    </a:cubicBezTo>
                    <a:cubicBezTo>
                      <a:pt x="77" y="194"/>
                      <a:pt x="81" y="90"/>
                      <a:pt x="81" y="9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4383FE4A-C6DB-4348-BFD2-B15CBC60F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463" y="3652838"/>
                <a:ext cx="263525" cy="234950"/>
              </a:xfrm>
              <a:custGeom>
                <a:avLst/>
                <a:gdLst>
                  <a:gd name="T0" fmla="*/ 3 w 74"/>
                  <a:gd name="T1" fmla="*/ 0 h 66"/>
                  <a:gd name="T2" fmla="*/ 69 w 74"/>
                  <a:gd name="T3" fmla="*/ 63 h 66"/>
                  <a:gd name="T4" fmla="*/ 74 w 74"/>
                  <a:gd name="T5" fmla="*/ 8 h 66"/>
                  <a:gd name="T6" fmla="*/ 3 w 74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66">
                    <a:moveTo>
                      <a:pt x="3" y="0"/>
                    </a:moveTo>
                    <a:cubicBezTo>
                      <a:pt x="0" y="44"/>
                      <a:pt x="17" y="66"/>
                      <a:pt x="69" y="63"/>
                    </a:cubicBezTo>
                    <a:cubicBezTo>
                      <a:pt x="74" y="8"/>
                      <a:pt x="74" y="8"/>
                      <a:pt x="74" y="8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44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76F698B6-359F-4D09-B23E-BC4A0362F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131" y="3344863"/>
                <a:ext cx="457200" cy="493713"/>
              </a:xfrm>
              <a:custGeom>
                <a:avLst/>
                <a:gdLst>
                  <a:gd name="T0" fmla="*/ 106 w 128"/>
                  <a:gd name="T1" fmla="*/ 57 h 139"/>
                  <a:gd name="T2" fmla="*/ 117 w 128"/>
                  <a:gd name="T3" fmla="*/ 40 h 139"/>
                  <a:gd name="T4" fmla="*/ 88 w 128"/>
                  <a:gd name="T5" fmla="*/ 7 h 139"/>
                  <a:gd name="T6" fmla="*/ 86 w 128"/>
                  <a:gd name="T7" fmla="*/ 1 h 139"/>
                  <a:gd name="T8" fmla="*/ 86 w 128"/>
                  <a:gd name="T9" fmla="*/ 0 h 139"/>
                  <a:gd name="T10" fmla="*/ 47 w 128"/>
                  <a:gd name="T11" fmla="*/ 4 h 139"/>
                  <a:gd name="T12" fmla="*/ 36 w 128"/>
                  <a:gd name="T13" fmla="*/ 32 h 139"/>
                  <a:gd name="T14" fmla="*/ 40 w 128"/>
                  <a:gd name="T15" fmla="*/ 46 h 139"/>
                  <a:gd name="T16" fmla="*/ 30 w 128"/>
                  <a:gd name="T17" fmla="*/ 48 h 139"/>
                  <a:gd name="T18" fmla="*/ 9 w 128"/>
                  <a:gd name="T19" fmla="*/ 39 h 139"/>
                  <a:gd name="T20" fmla="*/ 10 w 128"/>
                  <a:gd name="T21" fmla="*/ 77 h 139"/>
                  <a:gd name="T22" fmla="*/ 13 w 128"/>
                  <a:gd name="T23" fmla="*/ 84 h 139"/>
                  <a:gd name="T24" fmla="*/ 0 w 128"/>
                  <a:gd name="T25" fmla="*/ 124 h 139"/>
                  <a:gd name="T26" fmla="*/ 0 w 128"/>
                  <a:gd name="T27" fmla="*/ 124 h 139"/>
                  <a:gd name="T28" fmla="*/ 0 w 128"/>
                  <a:gd name="T29" fmla="*/ 124 h 139"/>
                  <a:gd name="T30" fmla="*/ 0 w 128"/>
                  <a:gd name="T31" fmla="*/ 124 h 139"/>
                  <a:gd name="T32" fmla="*/ 0 w 128"/>
                  <a:gd name="T33" fmla="*/ 124 h 139"/>
                  <a:gd name="T34" fmla="*/ 91 w 128"/>
                  <a:gd name="T35" fmla="*/ 127 h 139"/>
                  <a:gd name="T36" fmla="*/ 110 w 128"/>
                  <a:gd name="T37" fmla="*/ 115 h 139"/>
                  <a:gd name="T38" fmla="*/ 106 w 128"/>
                  <a:gd name="T39" fmla="*/ 5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39">
                    <a:moveTo>
                      <a:pt x="106" y="57"/>
                    </a:moveTo>
                    <a:cubicBezTo>
                      <a:pt x="128" y="49"/>
                      <a:pt x="119" y="43"/>
                      <a:pt x="117" y="40"/>
                    </a:cubicBezTo>
                    <a:cubicBezTo>
                      <a:pt x="115" y="38"/>
                      <a:pt x="90" y="14"/>
                      <a:pt x="88" y="7"/>
                    </a:cubicBezTo>
                    <a:cubicBezTo>
                      <a:pt x="88" y="5"/>
                      <a:pt x="87" y="3"/>
                      <a:pt x="86" y="1"/>
                    </a:cubicBezTo>
                    <a:cubicBezTo>
                      <a:pt x="86" y="1"/>
                      <a:pt x="86" y="1"/>
                      <a:pt x="86" y="0"/>
                    </a:cubicBezTo>
                    <a:cubicBezTo>
                      <a:pt x="71" y="8"/>
                      <a:pt x="58" y="7"/>
                      <a:pt x="47" y="4"/>
                    </a:cubicBezTo>
                    <a:cubicBezTo>
                      <a:pt x="41" y="14"/>
                      <a:pt x="38" y="25"/>
                      <a:pt x="36" y="32"/>
                    </a:cubicBezTo>
                    <a:cubicBezTo>
                      <a:pt x="38" y="38"/>
                      <a:pt x="39" y="44"/>
                      <a:pt x="40" y="46"/>
                    </a:cubicBezTo>
                    <a:cubicBezTo>
                      <a:pt x="41" y="54"/>
                      <a:pt x="30" y="48"/>
                      <a:pt x="30" y="48"/>
                    </a:cubicBezTo>
                    <a:cubicBezTo>
                      <a:pt x="30" y="48"/>
                      <a:pt x="19" y="41"/>
                      <a:pt x="9" y="39"/>
                    </a:cubicBezTo>
                    <a:cubicBezTo>
                      <a:pt x="2" y="46"/>
                      <a:pt x="7" y="69"/>
                      <a:pt x="10" y="77"/>
                    </a:cubicBezTo>
                    <a:cubicBezTo>
                      <a:pt x="12" y="80"/>
                      <a:pt x="13" y="84"/>
                      <a:pt x="13" y="84"/>
                    </a:cubicBezTo>
                    <a:cubicBezTo>
                      <a:pt x="13" y="84"/>
                      <a:pt x="20" y="116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33" y="139"/>
                      <a:pt x="73" y="129"/>
                      <a:pt x="91" y="127"/>
                    </a:cubicBezTo>
                    <a:cubicBezTo>
                      <a:pt x="111" y="124"/>
                      <a:pt x="110" y="115"/>
                      <a:pt x="110" y="115"/>
                    </a:cubicBezTo>
                    <a:cubicBezTo>
                      <a:pt x="108" y="103"/>
                      <a:pt x="101" y="63"/>
                      <a:pt x="106" y="57"/>
                    </a:cubicBez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F2598557-B104-4725-A9C3-0B581311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3313113"/>
                <a:ext cx="74613" cy="146050"/>
              </a:xfrm>
              <a:custGeom>
                <a:avLst/>
                <a:gdLst>
                  <a:gd name="T0" fmla="*/ 0 w 21"/>
                  <a:gd name="T1" fmla="*/ 0 h 41"/>
                  <a:gd name="T2" fmla="*/ 5 w 21"/>
                  <a:gd name="T3" fmla="*/ 20 h 41"/>
                  <a:gd name="T4" fmla="*/ 5 w 21"/>
                  <a:gd name="T5" fmla="*/ 22 h 41"/>
                  <a:gd name="T6" fmla="*/ 10 w 21"/>
                  <a:gd name="T7" fmla="*/ 41 h 41"/>
                  <a:gd name="T8" fmla="*/ 21 w 21"/>
                  <a:gd name="T9" fmla="*/ 13 h 41"/>
                  <a:gd name="T10" fmla="*/ 0 w 21"/>
                  <a:gd name="T11" fmla="*/ 0 h 41"/>
                  <a:gd name="T12" fmla="*/ 0 w 2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1">
                    <a:moveTo>
                      <a:pt x="0" y="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6"/>
                      <a:pt x="8" y="34"/>
                      <a:pt x="10" y="41"/>
                    </a:cubicBezTo>
                    <a:cubicBezTo>
                      <a:pt x="12" y="34"/>
                      <a:pt x="15" y="23"/>
                      <a:pt x="21" y="13"/>
                    </a:cubicBezTo>
                    <a:cubicBezTo>
                      <a:pt x="9" y="9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44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66FC9F70-1AA0-438B-A378-69817D4C0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815" y="3479800"/>
                <a:ext cx="50800" cy="138113"/>
              </a:xfrm>
              <a:custGeom>
                <a:avLst/>
                <a:gdLst>
                  <a:gd name="T0" fmla="*/ 13 w 14"/>
                  <a:gd name="T1" fmla="*/ 1 h 39"/>
                  <a:gd name="T2" fmla="*/ 2 w 14"/>
                  <a:gd name="T3" fmla="*/ 5 h 39"/>
                  <a:gd name="T4" fmla="*/ 7 w 14"/>
                  <a:gd name="T5" fmla="*/ 27 h 39"/>
                  <a:gd name="T6" fmla="*/ 14 w 14"/>
                  <a:gd name="T7" fmla="*/ 39 h 39"/>
                  <a:gd name="T8" fmla="*/ 13 w 14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9">
                    <a:moveTo>
                      <a:pt x="13" y="1"/>
                    </a:moveTo>
                    <a:cubicBezTo>
                      <a:pt x="8" y="0"/>
                      <a:pt x="4" y="1"/>
                      <a:pt x="2" y="5"/>
                    </a:cubicBezTo>
                    <a:cubicBezTo>
                      <a:pt x="0" y="11"/>
                      <a:pt x="3" y="19"/>
                      <a:pt x="7" y="27"/>
                    </a:cubicBezTo>
                    <a:cubicBezTo>
                      <a:pt x="9" y="31"/>
                      <a:pt x="12" y="35"/>
                      <a:pt x="14" y="39"/>
                    </a:cubicBezTo>
                    <a:cubicBezTo>
                      <a:pt x="11" y="31"/>
                      <a:pt x="6" y="8"/>
                      <a:pt x="13" y="1"/>
                    </a:cubicBezTo>
                    <a:close/>
                  </a:path>
                </a:pathLst>
              </a:custGeom>
              <a:solidFill>
                <a:srgbClr val="744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4BC2D5BD-585C-406C-AF1E-BC4985EA4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4478" y="3076828"/>
                <a:ext cx="906543" cy="749881"/>
              </a:xfrm>
              <a:custGeom>
                <a:avLst/>
                <a:gdLst>
                  <a:gd name="T0" fmla="*/ 166 w 250"/>
                  <a:gd name="T1" fmla="*/ 164 h 204"/>
                  <a:gd name="T2" fmla="*/ 153 w 250"/>
                  <a:gd name="T3" fmla="*/ 204 h 204"/>
                  <a:gd name="T4" fmla="*/ 153 w 250"/>
                  <a:gd name="T5" fmla="*/ 204 h 204"/>
                  <a:gd name="T6" fmla="*/ 152 w 250"/>
                  <a:gd name="T7" fmla="*/ 204 h 204"/>
                  <a:gd name="T8" fmla="*/ 82 w 250"/>
                  <a:gd name="T9" fmla="*/ 173 h 204"/>
                  <a:gd name="T10" fmla="*/ 72 w 250"/>
                  <a:gd name="T11" fmla="*/ 176 h 204"/>
                  <a:gd name="T12" fmla="*/ 5 w 250"/>
                  <a:gd name="T13" fmla="*/ 128 h 204"/>
                  <a:gd name="T14" fmla="*/ 53 w 250"/>
                  <a:gd name="T15" fmla="*/ 61 h 204"/>
                  <a:gd name="T16" fmla="*/ 64 w 250"/>
                  <a:gd name="T17" fmla="*/ 60 h 204"/>
                  <a:gd name="T18" fmla="*/ 87 w 250"/>
                  <a:gd name="T19" fmla="*/ 30 h 204"/>
                  <a:gd name="T20" fmla="*/ 125 w 250"/>
                  <a:gd name="T21" fmla="*/ 8 h 204"/>
                  <a:gd name="T22" fmla="*/ 197 w 250"/>
                  <a:gd name="T23" fmla="*/ 13 h 204"/>
                  <a:gd name="T24" fmla="*/ 246 w 250"/>
                  <a:gd name="T25" fmla="*/ 42 h 204"/>
                  <a:gd name="T26" fmla="*/ 239 w 250"/>
                  <a:gd name="T27" fmla="*/ 81 h 204"/>
                  <a:gd name="T28" fmla="*/ 239 w 250"/>
                  <a:gd name="T29" fmla="*/ 80 h 204"/>
                  <a:gd name="T30" fmla="*/ 200 w 250"/>
                  <a:gd name="T31" fmla="*/ 84 h 204"/>
                  <a:gd name="T32" fmla="*/ 179 w 250"/>
                  <a:gd name="T33" fmla="*/ 71 h 204"/>
                  <a:gd name="T34" fmla="*/ 179 w 250"/>
                  <a:gd name="T35" fmla="*/ 71 h 204"/>
                  <a:gd name="T36" fmla="*/ 193 w 250"/>
                  <a:gd name="T37" fmla="*/ 126 h 204"/>
                  <a:gd name="T38" fmla="*/ 183 w 250"/>
                  <a:gd name="T39" fmla="*/ 128 h 204"/>
                  <a:gd name="T40" fmla="*/ 162 w 250"/>
                  <a:gd name="T41" fmla="*/ 119 h 204"/>
                  <a:gd name="T42" fmla="*/ 151 w 250"/>
                  <a:gd name="T43" fmla="*/ 123 h 204"/>
                  <a:gd name="T44" fmla="*/ 156 w 250"/>
                  <a:gd name="T45" fmla="*/ 145 h 204"/>
                  <a:gd name="T46" fmla="*/ 163 w 250"/>
                  <a:gd name="T47" fmla="*/ 157 h 204"/>
                  <a:gd name="T48" fmla="*/ 166 w 250"/>
                  <a:gd name="T49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0" h="204">
                    <a:moveTo>
                      <a:pt x="166" y="164"/>
                    </a:moveTo>
                    <a:cubicBezTo>
                      <a:pt x="166" y="164"/>
                      <a:pt x="172" y="195"/>
                      <a:pt x="153" y="204"/>
                    </a:cubicBezTo>
                    <a:cubicBezTo>
                      <a:pt x="153" y="204"/>
                      <a:pt x="153" y="204"/>
                      <a:pt x="153" y="204"/>
                    </a:cubicBezTo>
                    <a:cubicBezTo>
                      <a:pt x="153" y="204"/>
                      <a:pt x="153" y="204"/>
                      <a:pt x="152" y="204"/>
                    </a:cubicBezTo>
                    <a:cubicBezTo>
                      <a:pt x="126" y="204"/>
                      <a:pt x="100" y="192"/>
                      <a:pt x="82" y="173"/>
                    </a:cubicBezTo>
                    <a:cubicBezTo>
                      <a:pt x="79" y="174"/>
                      <a:pt x="76" y="175"/>
                      <a:pt x="72" y="176"/>
                    </a:cubicBezTo>
                    <a:cubicBezTo>
                      <a:pt x="40" y="181"/>
                      <a:pt x="10" y="160"/>
                      <a:pt x="5" y="128"/>
                    </a:cubicBezTo>
                    <a:cubicBezTo>
                      <a:pt x="0" y="96"/>
                      <a:pt x="21" y="66"/>
                      <a:pt x="53" y="61"/>
                    </a:cubicBezTo>
                    <a:cubicBezTo>
                      <a:pt x="57" y="60"/>
                      <a:pt x="60" y="60"/>
                      <a:pt x="64" y="60"/>
                    </a:cubicBezTo>
                    <a:cubicBezTo>
                      <a:pt x="69" y="50"/>
                      <a:pt x="76" y="40"/>
                      <a:pt x="87" y="30"/>
                    </a:cubicBezTo>
                    <a:cubicBezTo>
                      <a:pt x="97" y="20"/>
                      <a:pt x="110" y="13"/>
                      <a:pt x="125" y="8"/>
                    </a:cubicBezTo>
                    <a:cubicBezTo>
                      <a:pt x="150" y="0"/>
                      <a:pt x="175" y="3"/>
                      <a:pt x="197" y="13"/>
                    </a:cubicBezTo>
                    <a:cubicBezTo>
                      <a:pt x="218" y="9"/>
                      <a:pt x="239" y="21"/>
                      <a:pt x="246" y="42"/>
                    </a:cubicBezTo>
                    <a:cubicBezTo>
                      <a:pt x="250" y="56"/>
                      <a:pt x="247" y="70"/>
                      <a:pt x="239" y="81"/>
                    </a:cubicBezTo>
                    <a:cubicBezTo>
                      <a:pt x="239" y="81"/>
                      <a:pt x="239" y="81"/>
                      <a:pt x="239" y="80"/>
                    </a:cubicBezTo>
                    <a:cubicBezTo>
                      <a:pt x="224" y="88"/>
                      <a:pt x="211" y="87"/>
                      <a:pt x="200" y="84"/>
                    </a:cubicBezTo>
                    <a:cubicBezTo>
                      <a:pt x="188" y="80"/>
                      <a:pt x="180" y="72"/>
                      <a:pt x="179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93" y="126"/>
                      <a:pt x="193" y="126"/>
                      <a:pt x="193" y="126"/>
                    </a:cubicBezTo>
                    <a:cubicBezTo>
                      <a:pt x="194" y="134"/>
                      <a:pt x="183" y="128"/>
                      <a:pt x="183" y="128"/>
                    </a:cubicBezTo>
                    <a:cubicBezTo>
                      <a:pt x="183" y="128"/>
                      <a:pt x="172" y="121"/>
                      <a:pt x="162" y="119"/>
                    </a:cubicBezTo>
                    <a:cubicBezTo>
                      <a:pt x="157" y="118"/>
                      <a:pt x="153" y="119"/>
                      <a:pt x="151" y="123"/>
                    </a:cubicBezTo>
                    <a:cubicBezTo>
                      <a:pt x="149" y="129"/>
                      <a:pt x="152" y="137"/>
                      <a:pt x="156" y="145"/>
                    </a:cubicBezTo>
                    <a:cubicBezTo>
                      <a:pt x="158" y="149"/>
                      <a:pt x="161" y="153"/>
                      <a:pt x="163" y="157"/>
                    </a:cubicBezTo>
                    <a:cubicBezTo>
                      <a:pt x="165" y="160"/>
                      <a:pt x="166" y="164"/>
                      <a:pt x="166" y="16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41E03DA-E1CD-4CC0-BDAF-9E43384CD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3425825"/>
                <a:ext cx="46038" cy="39688"/>
              </a:xfrm>
              <a:custGeom>
                <a:avLst/>
                <a:gdLst>
                  <a:gd name="T0" fmla="*/ 7 w 13"/>
                  <a:gd name="T1" fmla="*/ 8 h 11"/>
                  <a:gd name="T2" fmla="*/ 12 w 13"/>
                  <a:gd name="T3" fmla="*/ 10 h 11"/>
                  <a:gd name="T4" fmla="*/ 13 w 13"/>
                  <a:gd name="T5" fmla="*/ 6 h 11"/>
                  <a:gd name="T6" fmla="*/ 6 w 13"/>
                  <a:gd name="T7" fmla="*/ 0 h 11"/>
                  <a:gd name="T8" fmla="*/ 0 w 13"/>
                  <a:gd name="T9" fmla="*/ 7 h 11"/>
                  <a:gd name="T10" fmla="*/ 2 w 13"/>
                  <a:gd name="T11" fmla="*/ 11 h 11"/>
                  <a:gd name="T12" fmla="*/ 7 w 13"/>
                  <a:gd name="T1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1">
                    <a:moveTo>
                      <a:pt x="7" y="8"/>
                    </a:moveTo>
                    <a:cubicBezTo>
                      <a:pt x="9" y="8"/>
                      <a:pt x="11" y="9"/>
                      <a:pt x="12" y="10"/>
                    </a:cubicBezTo>
                    <a:cubicBezTo>
                      <a:pt x="13" y="9"/>
                      <a:pt x="13" y="8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1"/>
                      <a:pt x="0" y="4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3" y="10"/>
                      <a:pt x="5" y="8"/>
                      <a:pt x="7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60F8EC92-71F8-48E1-AE9B-D53AC0C21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501" y="3643313"/>
                <a:ext cx="100013" cy="14288"/>
              </a:xfrm>
              <a:custGeom>
                <a:avLst/>
                <a:gdLst>
                  <a:gd name="T0" fmla="*/ 0 w 28"/>
                  <a:gd name="T1" fmla="*/ 2 h 4"/>
                  <a:gd name="T2" fmla="*/ 13 w 28"/>
                  <a:gd name="T3" fmla="*/ 2 h 4"/>
                  <a:gd name="T4" fmla="*/ 22 w 28"/>
                  <a:gd name="T5" fmla="*/ 1 h 4"/>
                  <a:gd name="T6" fmla="*/ 26 w 28"/>
                  <a:gd name="T7" fmla="*/ 1 h 4"/>
                  <a:gd name="T8" fmla="*/ 28 w 28"/>
                  <a:gd name="T9" fmla="*/ 2 h 4"/>
                  <a:gd name="T10" fmla="*/ 27 w 28"/>
                  <a:gd name="T11" fmla="*/ 3 h 4"/>
                  <a:gd name="T12" fmla="*/ 27 w 28"/>
                  <a:gd name="T13" fmla="*/ 3 h 4"/>
                  <a:gd name="T14" fmla="*/ 27 w 28"/>
                  <a:gd name="T15" fmla="*/ 4 h 4"/>
                  <a:gd name="T16" fmla="*/ 22 w 28"/>
                  <a:gd name="T17" fmla="*/ 4 h 4"/>
                  <a:gd name="T18" fmla="*/ 13 w 28"/>
                  <a:gd name="T19" fmla="*/ 4 h 4"/>
                  <a:gd name="T20" fmla="*/ 0 w 28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0" y="2"/>
                      <a:pt x="7" y="2"/>
                      <a:pt x="13" y="2"/>
                    </a:cubicBezTo>
                    <a:cubicBezTo>
                      <a:pt x="16" y="2"/>
                      <a:pt x="20" y="2"/>
                      <a:pt x="22" y="1"/>
                    </a:cubicBezTo>
                    <a:cubicBezTo>
                      <a:pt x="24" y="1"/>
                      <a:pt x="26" y="1"/>
                      <a:pt x="26" y="1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5" y="4"/>
                      <a:pt x="22" y="4"/>
                    </a:cubicBezTo>
                    <a:cubicBezTo>
                      <a:pt x="20" y="4"/>
                      <a:pt x="16" y="4"/>
                      <a:pt x="13" y="4"/>
                    </a:cubicBezTo>
                    <a:cubicBezTo>
                      <a:pt x="7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8A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8D53A636-018F-4D38-A5B9-7706B9BAD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501" y="3649663"/>
                <a:ext cx="100013" cy="14288"/>
              </a:xfrm>
              <a:custGeom>
                <a:avLst/>
                <a:gdLst>
                  <a:gd name="T0" fmla="*/ 0 w 28"/>
                  <a:gd name="T1" fmla="*/ 0 h 4"/>
                  <a:gd name="T2" fmla="*/ 13 w 28"/>
                  <a:gd name="T3" fmla="*/ 1 h 4"/>
                  <a:gd name="T4" fmla="*/ 22 w 28"/>
                  <a:gd name="T5" fmla="*/ 2 h 4"/>
                  <a:gd name="T6" fmla="*/ 26 w 28"/>
                  <a:gd name="T7" fmla="*/ 1 h 4"/>
                  <a:gd name="T8" fmla="*/ 28 w 28"/>
                  <a:gd name="T9" fmla="*/ 3 h 4"/>
                  <a:gd name="T10" fmla="*/ 26 w 28"/>
                  <a:gd name="T11" fmla="*/ 4 h 4"/>
                  <a:gd name="T12" fmla="*/ 26 w 28"/>
                  <a:gd name="T13" fmla="*/ 4 h 4"/>
                  <a:gd name="T14" fmla="*/ 26 w 28"/>
                  <a:gd name="T15" fmla="*/ 4 h 4"/>
                  <a:gd name="T16" fmla="*/ 22 w 28"/>
                  <a:gd name="T17" fmla="*/ 4 h 4"/>
                  <a:gd name="T18" fmla="*/ 13 w 28"/>
                  <a:gd name="T19" fmla="*/ 3 h 4"/>
                  <a:gd name="T20" fmla="*/ 0 w 28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">
                    <a:moveTo>
                      <a:pt x="0" y="0"/>
                    </a:moveTo>
                    <a:cubicBezTo>
                      <a:pt x="0" y="0"/>
                      <a:pt x="7" y="1"/>
                      <a:pt x="13" y="1"/>
                    </a:cubicBezTo>
                    <a:cubicBezTo>
                      <a:pt x="16" y="2"/>
                      <a:pt x="20" y="2"/>
                      <a:pt x="22" y="2"/>
                    </a:cubicBezTo>
                    <a:cubicBezTo>
                      <a:pt x="24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8" y="3"/>
                    </a:cubicBezTo>
                    <a:cubicBezTo>
                      <a:pt x="28" y="3"/>
                      <a:pt x="27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4" y="4"/>
                      <a:pt x="22" y="4"/>
                    </a:cubicBezTo>
                    <a:cubicBezTo>
                      <a:pt x="19" y="4"/>
                      <a:pt x="16" y="3"/>
                      <a:pt x="13" y="3"/>
                    </a:cubicBezTo>
                    <a:cubicBezTo>
                      <a:pt x="6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A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16B64D94-2ED2-4995-9476-EF5596E25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601" y="4330700"/>
                <a:ext cx="438150" cy="333375"/>
              </a:xfrm>
              <a:custGeom>
                <a:avLst/>
                <a:gdLst>
                  <a:gd name="T0" fmla="*/ 121 w 123"/>
                  <a:gd name="T1" fmla="*/ 56 h 94"/>
                  <a:gd name="T2" fmla="*/ 119 w 123"/>
                  <a:gd name="T3" fmla="*/ 48 h 94"/>
                  <a:gd name="T4" fmla="*/ 122 w 123"/>
                  <a:gd name="T5" fmla="*/ 43 h 94"/>
                  <a:gd name="T6" fmla="*/ 116 w 123"/>
                  <a:gd name="T7" fmla="*/ 33 h 94"/>
                  <a:gd name="T8" fmla="*/ 104 w 123"/>
                  <a:gd name="T9" fmla="*/ 30 h 94"/>
                  <a:gd name="T10" fmla="*/ 86 w 123"/>
                  <a:gd name="T11" fmla="*/ 23 h 94"/>
                  <a:gd name="T12" fmla="*/ 106 w 123"/>
                  <a:gd name="T13" fmla="*/ 17 h 94"/>
                  <a:gd name="T14" fmla="*/ 109 w 123"/>
                  <a:gd name="T15" fmla="*/ 0 h 94"/>
                  <a:gd name="T16" fmla="*/ 64 w 123"/>
                  <a:gd name="T17" fmla="*/ 11 h 94"/>
                  <a:gd name="T18" fmla="*/ 49 w 123"/>
                  <a:gd name="T19" fmla="*/ 25 h 94"/>
                  <a:gd name="T20" fmla="*/ 0 w 123"/>
                  <a:gd name="T21" fmla="*/ 49 h 94"/>
                  <a:gd name="T22" fmla="*/ 10 w 123"/>
                  <a:gd name="T23" fmla="*/ 94 h 94"/>
                  <a:gd name="T24" fmla="*/ 66 w 123"/>
                  <a:gd name="T25" fmla="*/ 80 h 94"/>
                  <a:gd name="T26" fmla="*/ 93 w 123"/>
                  <a:gd name="T27" fmla="*/ 82 h 94"/>
                  <a:gd name="T28" fmla="*/ 103 w 123"/>
                  <a:gd name="T29" fmla="*/ 76 h 94"/>
                  <a:gd name="T30" fmla="*/ 103 w 123"/>
                  <a:gd name="T31" fmla="*/ 72 h 94"/>
                  <a:gd name="T32" fmla="*/ 112 w 123"/>
                  <a:gd name="T33" fmla="*/ 66 h 94"/>
                  <a:gd name="T34" fmla="*/ 111 w 123"/>
                  <a:gd name="T35" fmla="*/ 61 h 94"/>
                  <a:gd name="T36" fmla="*/ 111 w 123"/>
                  <a:gd name="T37" fmla="*/ 61 h 94"/>
                  <a:gd name="T38" fmla="*/ 121 w 123"/>
                  <a:gd name="T39" fmla="*/ 5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3" h="94">
                    <a:moveTo>
                      <a:pt x="121" y="56"/>
                    </a:moveTo>
                    <a:cubicBezTo>
                      <a:pt x="122" y="53"/>
                      <a:pt x="121" y="50"/>
                      <a:pt x="119" y="48"/>
                    </a:cubicBezTo>
                    <a:cubicBezTo>
                      <a:pt x="120" y="46"/>
                      <a:pt x="121" y="45"/>
                      <a:pt x="122" y="43"/>
                    </a:cubicBezTo>
                    <a:cubicBezTo>
                      <a:pt x="123" y="39"/>
                      <a:pt x="120" y="35"/>
                      <a:pt x="116" y="33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106" y="17"/>
                      <a:pt x="117" y="8"/>
                      <a:pt x="109" y="0"/>
                    </a:cubicBezTo>
                    <a:cubicBezTo>
                      <a:pt x="75" y="11"/>
                      <a:pt x="75" y="5"/>
                      <a:pt x="64" y="11"/>
                    </a:cubicBezTo>
                    <a:cubicBezTo>
                      <a:pt x="57" y="14"/>
                      <a:pt x="52" y="19"/>
                      <a:pt x="49" y="25"/>
                    </a:cubicBezTo>
                    <a:cubicBezTo>
                      <a:pt x="47" y="28"/>
                      <a:pt x="0" y="49"/>
                      <a:pt x="0" y="49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93" y="82"/>
                      <a:pt x="93" y="82"/>
                      <a:pt x="93" y="82"/>
                    </a:cubicBezTo>
                    <a:cubicBezTo>
                      <a:pt x="97" y="83"/>
                      <a:pt x="101" y="81"/>
                      <a:pt x="103" y="76"/>
                    </a:cubicBezTo>
                    <a:cubicBezTo>
                      <a:pt x="103" y="75"/>
                      <a:pt x="103" y="73"/>
                      <a:pt x="103" y="72"/>
                    </a:cubicBezTo>
                    <a:cubicBezTo>
                      <a:pt x="107" y="73"/>
                      <a:pt x="110" y="70"/>
                      <a:pt x="112" y="66"/>
                    </a:cubicBezTo>
                    <a:cubicBezTo>
                      <a:pt x="112" y="65"/>
                      <a:pt x="112" y="63"/>
                      <a:pt x="111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6" y="63"/>
                      <a:pt x="120" y="60"/>
                      <a:pt x="121" y="56"/>
                    </a:cubicBez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Freeform 80">
                <a:extLst>
                  <a:ext uri="{FF2B5EF4-FFF2-40B4-BE49-F238E27FC236}">
                    <a16:creationId xmlns:a16="http://schemas.microsoft.com/office/drawing/2014/main" id="{E8B4DEEB-1466-472C-ABEA-199E17490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913" y="3925888"/>
                <a:ext cx="815975" cy="1017588"/>
              </a:xfrm>
              <a:custGeom>
                <a:avLst/>
                <a:gdLst>
                  <a:gd name="T0" fmla="*/ 211 w 229"/>
                  <a:gd name="T1" fmla="*/ 274 h 287"/>
                  <a:gd name="T2" fmla="*/ 159 w 229"/>
                  <a:gd name="T3" fmla="*/ 269 h 287"/>
                  <a:gd name="T4" fmla="*/ 23 w 229"/>
                  <a:gd name="T5" fmla="*/ 94 h 287"/>
                  <a:gd name="T6" fmla="*/ 23 w 229"/>
                  <a:gd name="T7" fmla="*/ 94 h 287"/>
                  <a:gd name="T8" fmla="*/ 17 w 229"/>
                  <a:gd name="T9" fmla="*/ 88 h 287"/>
                  <a:gd name="T10" fmla="*/ 25 w 229"/>
                  <a:gd name="T11" fmla="*/ 17 h 287"/>
                  <a:gd name="T12" fmla="*/ 96 w 229"/>
                  <a:gd name="T13" fmla="*/ 25 h 287"/>
                  <a:gd name="T14" fmla="*/ 96 w 229"/>
                  <a:gd name="T15" fmla="*/ 25 h 287"/>
                  <a:gd name="T16" fmla="*/ 216 w 229"/>
                  <a:gd name="T17" fmla="*/ 223 h 287"/>
                  <a:gd name="T18" fmla="*/ 211 w 229"/>
                  <a:gd name="T19" fmla="*/ 27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287">
                    <a:moveTo>
                      <a:pt x="211" y="274"/>
                    </a:moveTo>
                    <a:cubicBezTo>
                      <a:pt x="195" y="287"/>
                      <a:pt x="172" y="285"/>
                      <a:pt x="159" y="269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0" y="66"/>
                      <a:pt x="3" y="34"/>
                      <a:pt x="25" y="17"/>
                    </a:cubicBezTo>
                    <a:cubicBezTo>
                      <a:pt x="47" y="0"/>
                      <a:pt x="79" y="4"/>
                      <a:pt x="96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216" y="223"/>
                      <a:pt x="216" y="223"/>
                      <a:pt x="216" y="223"/>
                    </a:cubicBezTo>
                    <a:cubicBezTo>
                      <a:pt x="229" y="238"/>
                      <a:pt x="226" y="262"/>
                      <a:pt x="211" y="274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83">
                <a:extLst>
                  <a:ext uri="{FF2B5EF4-FFF2-40B4-BE49-F238E27FC236}">
                    <a16:creationId xmlns:a16="http://schemas.microsoft.com/office/drawing/2014/main" id="{F7FA7B04-2F23-48BC-951D-0D2EFA64A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938" y="6507163"/>
                <a:ext cx="844550" cy="223838"/>
              </a:xfrm>
              <a:custGeom>
                <a:avLst/>
                <a:gdLst>
                  <a:gd name="T0" fmla="*/ 0 w 237"/>
                  <a:gd name="T1" fmla="*/ 17 h 63"/>
                  <a:gd name="T2" fmla="*/ 6 w 237"/>
                  <a:gd name="T3" fmla="*/ 53 h 63"/>
                  <a:gd name="T4" fmla="*/ 29 w 237"/>
                  <a:gd name="T5" fmla="*/ 62 h 63"/>
                  <a:gd name="T6" fmla="*/ 140 w 237"/>
                  <a:gd name="T7" fmla="*/ 51 h 63"/>
                  <a:gd name="T8" fmla="*/ 214 w 237"/>
                  <a:gd name="T9" fmla="*/ 35 h 63"/>
                  <a:gd name="T10" fmla="*/ 218 w 237"/>
                  <a:gd name="T11" fmla="*/ 18 h 63"/>
                  <a:gd name="T12" fmla="*/ 112 w 237"/>
                  <a:gd name="T13" fmla="*/ 5 h 63"/>
                  <a:gd name="T14" fmla="*/ 0 w 237"/>
                  <a:gd name="T15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63">
                    <a:moveTo>
                      <a:pt x="0" y="17"/>
                    </a:moveTo>
                    <a:cubicBezTo>
                      <a:pt x="6" y="53"/>
                      <a:pt x="6" y="53"/>
                      <a:pt x="6" y="53"/>
                    </a:cubicBezTo>
                    <a:cubicBezTo>
                      <a:pt x="9" y="61"/>
                      <a:pt x="17" y="63"/>
                      <a:pt x="29" y="62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58" y="49"/>
                      <a:pt x="214" y="35"/>
                      <a:pt x="214" y="35"/>
                    </a:cubicBezTo>
                    <a:cubicBezTo>
                      <a:pt x="237" y="27"/>
                      <a:pt x="224" y="17"/>
                      <a:pt x="218" y="18"/>
                    </a:cubicBezTo>
                    <a:cubicBezTo>
                      <a:pt x="199" y="19"/>
                      <a:pt x="150" y="10"/>
                      <a:pt x="112" y="5"/>
                    </a:cubicBezTo>
                    <a:cubicBezTo>
                      <a:pt x="80" y="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84">
                <a:extLst>
                  <a:ext uri="{FF2B5EF4-FFF2-40B4-BE49-F238E27FC236}">
                    <a16:creationId xmlns:a16="http://schemas.microsoft.com/office/drawing/2014/main" id="{195A8567-9B30-40B7-A5D5-82305FCD8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6426200"/>
                <a:ext cx="558800" cy="173038"/>
              </a:xfrm>
              <a:custGeom>
                <a:avLst/>
                <a:gdLst>
                  <a:gd name="T0" fmla="*/ 1 w 157"/>
                  <a:gd name="T1" fmla="*/ 10 h 49"/>
                  <a:gd name="T2" fmla="*/ 2 w 157"/>
                  <a:gd name="T3" fmla="*/ 40 h 49"/>
                  <a:gd name="T4" fmla="*/ 136 w 157"/>
                  <a:gd name="T5" fmla="*/ 40 h 49"/>
                  <a:gd name="T6" fmla="*/ 150 w 157"/>
                  <a:gd name="T7" fmla="*/ 33 h 49"/>
                  <a:gd name="T8" fmla="*/ 51 w 157"/>
                  <a:gd name="T9" fmla="*/ 0 h 49"/>
                  <a:gd name="T10" fmla="*/ 1 w 157"/>
                  <a:gd name="T11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49">
                    <a:moveTo>
                      <a:pt x="1" y="10"/>
                    </a:moveTo>
                    <a:cubicBezTo>
                      <a:pt x="3" y="21"/>
                      <a:pt x="0" y="33"/>
                      <a:pt x="2" y="40"/>
                    </a:cubicBezTo>
                    <a:cubicBezTo>
                      <a:pt x="5" y="49"/>
                      <a:pt x="136" y="40"/>
                      <a:pt x="136" y="40"/>
                    </a:cubicBezTo>
                    <a:cubicBezTo>
                      <a:pt x="139" y="40"/>
                      <a:pt x="157" y="34"/>
                      <a:pt x="150" y="33"/>
                    </a:cubicBezTo>
                    <a:cubicBezTo>
                      <a:pt x="118" y="29"/>
                      <a:pt x="51" y="13"/>
                      <a:pt x="51" y="0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5">
                <a:extLst>
                  <a:ext uri="{FF2B5EF4-FFF2-40B4-BE49-F238E27FC236}">
                    <a16:creationId xmlns:a16="http://schemas.microsoft.com/office/drawing/2014/main" id="{D43F827A-4636-445B-A299-1DDF8A9E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138" y="5465763"/>
                <a:ext cx="549275" cy="1109663"/>
              </a:xfrm>
              <a:custGeom>
                <a:avLst/>
                <a:gdLst>
                  <a:gd name="T0" fmla="*/ 207 w 346"/>
                  <a:gd name="T1" fmla="*/ 696 h 699"/>
                  <a:gd name="T2" fmla="*/ 346 w 346"/>
                  <a:gd name="T3" fmla="*/ 699 h 699"/>
                  <a:gd name="T4" fmla="*/ 117 w 346"/>
                  <a:gd name="T5" fmla="*/ 0 h 699"/>
                  <a:gd name="T6" fmla="*/ 0 w 346"/>
                  <a:gd name="T7" fmla="*/ 33 h 699"/>
                  <a:gd name="T8" fmla="*/ 207 w 346"/>
                  <a:gd name="T9" fmla="*/ 696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99">
                    <a:moveTo>
                      <a:pt x="207" y="696"/>
                    </a:moveTo>
                    <a:lnTo>
                      <a:pt x="346" y="699"/>
                    </a:lnTo>
                    <a:lnTo>
                      <a:pt x="117" y="0"/>
                    </a:lnTo>
                    <a:lnTo>
                      <a:pt x="0" y="33"/>
                    </a:lnTo>
                    <a:lnTo>
                      <a:pt x="207" y="696"/>
                    </a:ln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86">
                <a:extLst>
                  <a:ext uri="{FF2B5EF4-FFF2-40B4-BE49-F238E27FC236}">
                    <a16:creationId xmlns:a16="http://schemas.microsoft.com/office/drawing/2014/main" id="{C250799A-30EA-4DCB-8FAC-DD5FDB414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488" y="5546725"/>
                <a:ext cx="392113" cy="1017588"/>
              </a:xfrm>
              <a:custGeom>
                <a:avLst/>
                <a:gdLst>
                  <a:gd name="T0" fmla="*/ 113 w 247"/>
                  <a:gd name="T1" fmla="*/ 641 h 641"/>
                  <a:gd name="T2" fmla="*/ 247 w 247"/>
                  <a:gd name="T3" fmla="*/ 637 h 641"/>
                  <a:gd name="T4" fmla="*/ 139 w 247"/>
                  <a:gd name="T5" fmla="*/ 0 h 641"/>
                  <a:gd name="T6" fmla="*/ 0 w 247"/>
                  <a:gd name="T7" fmla="*/ 0 h 641"/>
                  <a:gd name="T8" fmla="*/ 113 w 247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641">
                    <a:moveTo>
                      <a:pt x="113" y="641"/>
                    </a:moveTo>
                    <a:lnTo>
                      <a:pt x="247" y="637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113" y="641"/>
                    </a:ln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4F6F1C-4AC3-4942-ACA8-46E8AE2D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476" y="5359400"/>
                <a:ext cx="246063" cy="87313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88">
                <a:extLst>
                  <a:ext uri="{FF2B5EF4-FFF2-40B4-BE49-F238E27FC236}">
                    <a16:creationId xmlns:a16="http://schemas.microsoft.com/office/drawing/2014/main" id="{005181ED-6EB3-4EDD-BC9B-52CB674E0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5054600"/>
                <a:ext cx="976313" cy="1409700"/>
              </a:xfrm>
              <a:custGeom>
                <a:avLst/>
                <a:gdLst>
                  <a:gd name="T0" fmla="*/ 190 w 274"/>
                  <a:gd name="T1" fmla="*/ 398 h 398"/>
                  <a:gd name="T2" fmla="*/ 147 w 274"/>
                  <a:gd name="T3" fmla="*/ 111 h 398"/>
                  <a:gd name="T4" fmla="*/ 0 w 274"/>
                  <a:gd name="T5" fmla="*/ 89 h 398"/>
                  <a:gd name="T6" fmla="*/ 13 w 274"/>
                  <a:gd name="T7" fmla="*/ 0 h 398"/>
                  <a:gd name="T8" fmla="*/ 194 w 274"/>
                  <a:gd name="T9" fmla="*/ 28 h 398"/>
                  <a:gd name="T10" fmla="*/ 232 w 274"/>
                  <a:gd name="T11" fmla="*/ 67 h 398"/>
                  <a:gd name="T12" fmla="*/ 274 w 274"/>
                  <a:gd name="T13" fmla="*/ 372 h 398"/>
                  <a:gd name="T14" fmla="*/ 190 w 274"/>
                  <a:gd name="T15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8">
                    <a:moveTo>
                      <a:pt x="190" y="398"/>
                    </a:moveTo>
                    <a:cubicBezTo>
                      <a:pt x="147" y="111"/>
                      <a:pt x="147" y="111"/>
                      <a:pt x="147" y="111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214" y="31"/>
                      <a:pt x="229" y="47"/>
                      <a:pt x="232" y="67"/>
                    </a:cubicBezTo>
                    <a:cubicBezTo>
                      <a:pt x="274" y="372"/>
                      <a:pt x="274" y="372"/>
                      <a:pt x="274" y="372"/>
                    </a:cubicBezTo>
                    <a:lnTo>
                      <a:pt x="190" y="398"/>
                    </a:lnTo>
                    <a:close/>
                  </a:path>
                </a:pathLst>
              </a:custGeom>
              <a:solidFill>
                <a:srgbClr val="A57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89">
                <a:extLst>
                  <a:ext uri="{FF2B5EF4-FFF2-40B4-BE49-F238E27FC236}">
                    <a16:creationId xmlns:a16="http://schemas.microsoft.com/office/drawing/2014/main" id="{490FDB4F-B47E-472E-B246-580B53BDB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5054600"/>
                <a:ext cx="773113" cy="1409700"/>
              </a:xfrm>
              <a:custGeom>
                <a:avLst/>
                <a:gdLst>
                  <a:gd name="T0" fmla="*/ 395 w 487"/>
                  <a:gd name="T1" fmla="*/ 227 h 888"/>
                  <a:gd name="T2" fmla="*/ 58 w 487"/>
                  <a:gd name="T3" fmla="*/ 183 h 888"/>
                  <a:gd name="T4" fmla="*/ 85 w 487"/>
                  <a:gd name="T5" fmla="*/ 9 h 888"/>
                  <a:gd name="T6" fmla="*/ 29 w 487"/>
                  <a:gd name="T7" fmla="*/ 0 h 888"/>
                  <a:gd name="T8" fmla="*/ 0 w 487"/>
                  <a:gd name="T9" fmla="*/ 198 h 888"/>
                  <a:gd name="T10" fmla="*/ 330 w 487"/>
                  <a:gd name="T11" fmla="*/ 247 h 888"/>
                  <a:gd name="T12" fmla="*/ 426 w 487"/>
                  <a:gd name="T13" fmla="*/ 888 h 888"/>
                  <a:gd name="T14" fmla="*/ 487 w 487"/>
                  <a:gd name="T15" fmla="*/ 873 h 888"/>
                  <a:gd name="T16" fmla="*/ 395 w 487"/>
                  <a:gd name="T17" fmla="*/ 227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7" h="888">
                    <a:moveTo>
                      <a:pt x="395" y="227"/>
                    </a:moveTo>
                    <a:lnTo>
                      <a:pt x="58" y="183"/>
                    </a:lnTo>
                    <a:lnTo>
                      <a:pt x="85" y="9"/>
                    </a:lnTo>
                    <a:lnTo>
                      <a:pt x="29" y="0"/>
                    </a:lnTo>
                    <a:lnTo>
                      <a:pt x="0" y="198"/>
                    </a:lnTo>
                    <a:lnTo>
                      <a:pt x="330" y="247"/>
                    </a:lnTo>
                    <a:lnTo>
                      <a:pt x="426" y="888"/>
                    </a:lnTo>
                    <a:lnTo>
                      <a:pt x="487" y="873"/>
                    </a:lnTo>
                    <a:lnTo>
                      <a:pt x="395" y="227"/>
                    </a:lnTo>
                    <a:close/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 90">
                <a:extLst>
                  <a:ext uri="{FF2B5EF4-FFF2-40B4-BE49-F238E27FC236}">
                    <a16:creationId xmlns:a16="http://schemas.microsoft.com/office/drawing/2014/main" id="{3DBBB34F-DF3B-446F-A19B-64251C6E0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5054600"/>
                <a:ext cx="773113" cy="1409700"/>
              </a:xfrm>
              <a:custGeom>
                <a:avLst/>
                <a:gdLst>
                  <a:gd name="T0" fmla="*/ 395 w 487"/>
                  <a:gd name="T1" fmla="*/ 227 h 888"/>
                  <a:gd name="T2" fmla="*/ 58 w 487"/>
                  <a:gd name="T3" fmla="*/ 183 h 888"/>
                  <a:gd name="T4" fmla="*/ 85 w 487"/>
                  <a:gd name="T5" fmla="*/ 9 h 888"/>
                  <a:gd name="T6" fmla="*/ 29 w 487"/>
                  <a:gd name="T7" fmla="*/ 0 h 888"/>
                  <a:gd name="T8" fmla="*/ 0 w 487"/>
                  <a:gd name="T9" fmla="*/ 198 h 888"/>
                  <a:gd name="T10" fmla="*/ 330 w 487"/>
                  <a:gd name="T11" fmla="*/ 247 h 888"/>
                  <a:gd name="T12" fmla="*/ 426 w 487"/>
                  <a:gd name="T13" fmla="*/ 888 h 888"/>
                  <a:gd name="T14" fmla="*/ 487 w 487"/>
                  <a:gd name="T15" fmla="*/ 873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888">
                    <a:moveTo>
                      <a:pt x="395" y="227"/>
                    </a:moveTo>
                    <a:lnTo>
                      <a:pt x="58" y="183"/>
                    </a:lnTo>
                    <a:lnTo>
                      <a:pt x="85" y="9"/>
                    </a:lnTo>
                    <a:lnTo>
                      <a:pt x="29" y="0"/>
                    </a:lnTo>
                    <a:lnTo>
                      <a:pt x="0" y="198"/>
                    </a:lnTo>
                    <a:lnTo>
                      <a:pt x="330" y="247"/>
                    </a:lnTo>
                    <a:lnTo>
                      <a:pt x="426" y="888"/>
                    </a:lnTo>
                    <a:lnTo>
                      <a:pt x="487" y="8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 91">
                <a:extLst>
                  <a:ext uri="{FF2B5EF4-FFF2-40B4-BE49-F238E27FC236}">
                    <a16:creationId xmlns:a16="http://schemas.microsoft.com/office/drawing/2014/main" id="{86DBC3E4-060B-4762-A115-F84DE0B03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001" y="4462463"/>
                <a:ext cx="131763" cy="198438"/>
              </a:xfrm>
              <a:custGeom>
                <a:avLst/>
                <a:gdLst>
                  <a:gd name="T0" fmla="*/ 38 w 83"/>
                  <a:gd name="T1" fmla="*/ 0 h 125"/>
                  <a:gd name="T2" fmla="*/ 83 w 83"/>
                  <a:gd name="T3" fmla="*/ 109 h 125"/>
                  <a:gd name="T4" fmla="*/ 40 w 83"/>
                  <a:gd name="T5" fmla="*/ 125 h 125"/>
                  <a:gd name="T6" fmla="*/ 2 w 83"/>
                  <a:gd name="T7" fmla="*/ 20 h 125"/>
                  <a:gd name="T8" fmla="*/ 0 w 83"/>
                  <a:gd name="T9" fmla="*/ 13 h 125"/>
                  <a:gd name="T10" fmla="*/ 38 w 8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25">
                    <a:moveTo>
                      <a:pt x="38" y="0"/>
                    </a:moveTo>
                    <a:lnTo>
                      <a:pt x="83" y="109"/>
                    </a:lnTo>
                    <a:lnTo>
                      <a:pt x="40" y="1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7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 92">
                <a:extLst>
                  <a:ext uri="{FF2B5EF4-FFF2-40B4-BE49-F238E27FC236}">
                    <a16:creationId xmlns:a16="http://schemas.microsoft.com/office/drawing/2014/main" id="{5D48F422-9954-443F-BF31-2CD0505CC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4479925"/>
                <a:ext cx="755650" cy="463550"/>
              </a:xfrm>
              <a:custGeom>
                <a:avLst/>
                <a:gdLst>
                  <a:gd name="T0" fmla="*/ 193 w 212"/>
                  <a:gd name="T1" fmla="*/ 0 h 131"/>
                  <a:gd name="T2" fmla="*/ 212 w 212"/>
                  <a:gd name="T3" fmla="*/ 53 h 131"/>
                  <a:gd name="T4" fmla="*/ 55 w 212"/>
                  <a:gd name="T5" fmla="*/ 123 h 131"/>
                  <a:gd name="T6" fmla="*/ 7 w 212"/>
                  <a:gd name="T7" fmla="*/ 103 h 131"/>
                  <a:gd name="T8" fmla="*/ 27 w 212"/>
                  <a:gd name="T9" fmla="*/ 56 h 131"/>
                  <a:gd name="T10" fmla="*/ 28 w 212"/>
                  <a:gd name="T11" fmla="*/ 55 h 131"/>
                  <a:gd name="T12" fmla="*/ 32 w 212"/>
                  <a:gd name="T13" fmla="*/ 54 h 131"/>
                  <a:gd name="T14" fmla="*/ 193 w 212"/>
                  <a:gd name="T1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31">
                    <a:moveTo>
                      <a:pt x="193" y="0"/>
                    </a:moveTo>
                    <a:cubicBezTo>
                      <a:pt x="212" y="53"/>
                      <a:pt x="212" y="53"/>
                      <a:pt x="212" y="53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37" y="131"/>
                      <a:pt x="15" y="122"/>
                      <a:pt x="7" y="103"/>
                    </a:cubicBezTo>
                    <a:cubicBezTo>
                      <a:pt x="0" y="85"/>
                      <a:pt x="8" y="63"/>
                      <a:pt x="27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32" y="54"/>
                      <a:pt x="32" y="54"/>
                      <a:pt x="32" y="54"/>
                    </a:cubicBez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 93">
                <a:extLst>
                  <a:ext uri="{FF2B5EF4-FFF2-40B4-BE49-F238E27FC236}">
                    <a16:creationId xmlns:a16="http://schemas.microsoft.com/office/drawing/2014/main" id="{18237A4A-4E82-44FF-B9B9-988E51C2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713" y="5100638"/>
                <a:ext cx="1493838" cy="1354138"/>
              </a:xfrm>
              <a:custGeom>
                <a:avLst/>
                <a:gdLst>
                  <a:gd name="T0" fmla="*/ 334 w 419"/>
                  <a:gd name="T1" fmla="*/ 382 h 382"/>
                  <a:gd name="T2" fmla="*/ 256 w 419"/>
                  <a:gd name="T3" fmla="*/ 117 h 382"/>
                  <a:gd name="T4" fmla="*/ 0 w 419"/>
                  <a:gd name="T5" fmla="*/ 89 h 382"/>
                  <a:gd name="T6" fmla="*/ 10 w 419"/>
                  <a:gd name="T7" fmla="*/ 0 h 382"/>
                  <a:gd name="T8" fmla="*/ 296 w 419"/>
                  <a:gd name="T9" fmla="*/ 31 h 382"/>
                  <a:gd name="T10" fmla="*/ 335 w 419"/>
                  <a:gd name="T11" fmla="*/ 65 h 382"/>
                  <a:gd name="T12" fmla="*/ 419 w 419"/>
                  <a:gd name="T13" fmla="*/ 355 h 382"/>
                  <a:gd name="T14" fmla="*/ 334 w 419"/>
                  <a:gd name="T15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382">
                    <a:moveTo>
                      <a:pt x="334" y="382"/>
                    </a:moveTo>
                    <a:cubicBezTo>
                      <a:pt x="256" y="117"/>
                      <a:pt x="256" y="117"/>
                      <a:pt x="256" y="11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315" y="33"/>
                      <a:pt x="330" y="47"/>
                      <a:pt x="335" y="65"/>
                    </a:cubicBezTo>
                    <a:cubicBezTo>
                      <a:pt x="419" y="355"/>
                      <a:pt x="419" y="355"/>
                      <a:pt x="419" y="355"/>
                    </a:cubicBezTo>
                    <a:lnTo>
                      <a:pt x="334" y="382"/>
                    </a:lnTo>
                    <a:close/>
                  </a:path>
                </a:pathLst>
              </a:custGeom>
              <a:solidFill>
                <a:srgbClr val="A57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94">
                <a:extLst>
                  <a:ext uri="{FF2B5EF4-FFF2-40B4-BE49-F238E27FC236}">
                    <a16:creationId xmlns:a16="http://schemas.microsoft.com/office/drawing/2014/main" id="{9193E6E0-6262-4A19-80D6-1ED178BDE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713" y="5337175"/>
                <a:ext cx="1279525" cy="1117600"/>
              </a:xfrm>
              <a:custGeom>
                <a:avLst/>
                <a:gdLst>
                  <a:gd name="T0" fmla="*/ 334 w 359"/>
                  <a:gd name="T1" fmla="*/ 315 h 315"/>
                  <a:gd name="T2" fmla="*/ 359 w 359"/>
                  <a:gd name="T3" fmla="*/ 307 h 315"/>
                  <a:gd name="T4" fmla="*/ 285 w 359"/>
                  <a:gd name="T5" fmla="*/ 61 h 315"/>
                  <a:gd name="T6" fmla="*/ 246 w 359"/>
                  <a:gd name="T7" fmla="*/ 27 h 315"/>
                  <a:gd name="T8" fmla="*/ 2 w 359"/>
                  <a:gd name="T9" fmla="*/ 0 h 315"/>
                  <a:gd name="T10" fmla="*/ 0 w 359"/>
                  <a:gd name="T11" fmla="*/ 22 h 315"/>
                  <a:gd name="T12" fmla="*/ 256 w 359"/>
                  <a:gd name="T13" fmla="*/ 50 h 315"/>
                  <a:gd name="T14" fmla="*/ 334 w 359"/>
                  <a:gd name="T15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9" h="315">
                    <a:moveTo>
                      <a:pt x="334" y="315"/>
                    </a:moveTo>
                    <a:cubicBezTo>
                      <a:pt x="359" y="307"/>
                      <a:pt x="359" y="307"/>
                      <a:pt x="359" y="307"/>
                    </a:cubicBezTo>
                    <a:cubicBezTo>
                      <a:pt x="285" y="61"/>
                      <a:pt x="285" y="61"/>
                      <a:pt x="285" y="61"/>
                    </a:cubicBezTo>
                    <a:cubicBezTo>
                      <a:pt x="280" y="43"/>
                      <a:pt x="265" y="29"/>
                      <a:pt x="246" y="2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56" y="50"/>
                      <a:pt x="256" y="50"/>
                      <a:pt x="256" y="50"/>
                    </a:cubicBezTo>
                    <a:lnTo>
                      <a:pt x="334" y="315"/>
                    </a:lnTo>
                    <a:close/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 95">
                <a:extLst>
                  <a:ext uri="{FF2B5EF4-FFF2-40B4-BE49-F238E27FC236}">
                    <a16:creationId xmlns:a16="http://schemas.microsoft.com/office/drawing/2014/main" id="{6CD26AEB-CF16-4A4B-8735-9D9C297E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226" y="3948113"/>
                <a:ext cx="990600" cy="1509713"/>
              </a:xfrm>
              <a:custGeom>
                <a:avLst/>
                <a:gdLst>
                  <a:gd name="T0" fmla="*/ 211 w 278"/>
                  <a:gd name="T1" fmla="*/ 99 h 426"/>
                  <a:gd name="T2" fmla="*/ 134 w 278"/>
                  <a:gd name="T3" fmla="*/ 1 h 426"/>
                  <a:gd name="T4" fmla="*/ 70 w 278"/>
                  <a:gd name="T5" fmla="*/ 0 h 426"/>
                  <a:gd name="T6" fmla="*/ 19 w 278"/>
                  <a:gd name="T7" fmla="*/ 34 h 426"/>
                  <a:gd name="T8" fmla="*/ 0 w 278"/>
                  <a:gd name="T9" fmla="*/ 321 h 426"/>
                  <a:gd name="T10" fmla="*/ 34 w 278"/>
                  <a:gd name="T11" fmla="*/ 420 h 426"/>
                  <a:gd name="T12" fmla="*/ 109 w 278"/>
                  <a:gd name="T13" fmla="*/ 420 h 426"/>
                  <a:gd name="T14" fmla="*/ 238 w 278"/>
                  <a:gd name="T15" fmla="*/ 380 h 426"/>
                  <a:gd name="T16" fmla="*/ 211 w 278"/>
                  <a:gd name="T17" fmla="*/ 99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426">
                    <a:moveTo>
                      <a:pt x="211" y="99"/>
                    </a:moveTo>
                    <a:cubicBezTo>
                      <a:pt x="200" y="51"/>
                      <a:pt x="171" y="1"/>
                      <a:pt x="134" y="1"/>
                    </a:cubicBezTo>
                    <a:cubicBezTo>
                      <a:pt x="124" y="1"/>
                      <a:pt x="80" y="0"/>
                      <a:pt x="70" y="0"/>
                    </a:cubicBezTo>
                    <a:cubicBezTo>
                      <a:pt x="29" y="0"/>
                      <a:pt x="23" y="24"/>
                      <a:pt x="19" y="34"/>
                    </a:cubicBezTo>
                    <a:cubicBezTo>
                      <a:pt x="6" y="68"/>
                      <a:pt x="0" y="261"/>
                      <a:pt x="0" y="321"/>
                    </a:cubicBezTo>
                    <a:cubicBezTo>
                      <a:pt x="0" y="382"/>
                      <a:pt x="0" y="420"/>
                      <a:pt x="34" y="420"/>
                    </a:cubicBezTo>
                    <a:cubicBezTo>
                      <a:pt x="109" y="420"/>
                      <a:pt x="109" y="420"/>
                      <a:pt x="109" y="420"/>
                    </a:cubicBezTo>
                    <a:cubicBezTo>
                      <a:pt x="143" y="420"/>
                      <a:pt x="278" y="426"/>
                      <a:pt x="238" y="380"/>
                    </a:cubicBezTo>
                    <a:cubicBezTo>
                      <a:pt x="180" y="315"/>
                      <a:pt x="224" y="156"/>
                      <a:pt x="211" y="99"/>
                    </a:cubicBez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 96">
                <a:extLst>
                  <a:ext uri="{FF2B5EF4-FFF2-40B4-BE49-F238E27FC236}">
                    <a16:creationId xmlns:a16="http://schemas.microsoft.com/office/drawing/2014/main" id="{FD1A8AAE-E0E1-4C97-964A-6535AE151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5549900"/>
                <a:ext cx="123825" cy="957263"/>
              </a:xfrm>
              <a:custGeom>
                <a:avLst/>
                <a:gdLst>
                  <a:gd name="T0" fmla="*/ 18 w 35"/>
                  <a:gd name="T1" fmla="*/ 270 h 270"/>
                  <a:gd name="T2" fmla="*/ 0 w 35"/>
                  <a:gd name="T3" fmla="*/ 252 h 270"/>
                  <a:gd name="T4" fmla="*/ 0 w 35"/>
                  <a:gd name="T5" fmla="*/ 18 h 270"/>
                  <a:gd name="T6" fmla="*/ 18 w 35"/>
                  <a:gd name="T7" fmla="*/ 0 h 270"/>
                  <a:gd name="T8" fmla="*/ 35 w 35"/>
                  <a:gd name="T9" fmla="*/ 18 h 270"/>
                  <a:gd name="T10" fmla="*/ 35 w 35"/>
                  <a:gd name="T11" fmla="*/ 252 h 270"/>
                  <a:gd name="T12" fmla="*/ 18 w 35"/>
                  <a:gd name="T13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270">
                    <a:moveTo>
                      <a:pt x="18" y="270"/>
                    </a:moveTo>
                    <a:cubicBezTo>
                      <a:pt x="8" y="270"/>
                      <a:pt x="0" y="262"/>
                      <a:pt x="0" y="25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cubicBezTo>
                      <a:pt x="35" y="252"/>
                      <a:pt x="35" y="252"/>
                      <a:pt x="35" y="252"/>
                    </a:cubicBezTo>
                    <a:cubicBezTo>
                      <a:pt x="35" y="262"/>
                      <a:pt x="27" y="270"/>
                      <a:pt x="18" y="270"/>
                    </a:cubicBezTo>
                    <a:close/>
                  </a:path>
                </a:pathLst>
              </a:cu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 97">
                <a:extLst>
                  <a:ext uri="{FF2B5EF4-FFF2-40B4-BE49-F238E27FC236}">
                    <a16:creationId xmlns:a16="http://schemas.microsoft.com/office/drawing/2014/main" id="{2A5DE836-FD06-4E7E-9FE5-7D78275A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401" y="5434013"/>
                <a:ext cx="1143000" cy="179388"/>
              </a:xfrm>
              <a:custGeom>
                <a:avLst/>
                <a:gdLst>
                  <a:gd name="T0" fmla="*/ 271 w 321"/>
                  <a:gd name="T1" fmla="*/ 0 h 51"/>
                  <a:gd name="T2" fmla="*/ 173 w 321"/>
                  <a:gd name="T3" fmla="*/ 0 h 51"/>
                  <a:gd name="T4" fmla="*/ 51 w 321"/>
                  <a:gd name="T5" fmla="*/ 0 h 51"/>
                  <a:gd name="T6" fmla="*/ 0 w 321"/>
                  <a:gd name="T7" fmla="*/ 51 h 51"/>
                  <a:gd name="T8" fmla="*/ 321 w 321"/>
                  <a:gd name="T9" fmla="*/ 51 h 51"/>
                  <a:gd name="T10" fmla="*/ 271 w 321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51">
                    <a:moveTo>
                      <a:pt x="271" y="0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321" y="51"/>
                      <a:pt x="321" y="51"/>
                      <a:pt x="321" y="51"/>
                    </a:cubicBezTo>
                    <a:cubicBezTo>
                      <a:pt x="321" y="23"/>
                      <a:pt x="298" y="0"/>
                      <a:pt x="271" y="0"/>
                    </a:cubicBezTo>
                    <a:close/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 98">
                <a:extLst>
                  <a:ext uri="{FF2B5EF4-FFF2-40B4-BE49-F238E27FC236}">
                    <a16:creationId xmlns:a16="http://schemas.microsoft.com/office/drawing/2014/main" id="{B86AFA40-6068-4C7E-A92F-ABD408F1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5434013"/>
                <a:ext cx="1030288" cy="179388"/>
              </a:xfrm>
              <a:custGeom>
                <a:avLst/>
                <a:gdLst>
                  <a:gd name="T0" fmla="*/ 108 w 289"/>
                  <a:gd name="T1" fmla="*/ 4 h 51"/>
                  <a:gd name="T2" fmla="*/ 206 w 289"/>
                  <a:gd name="T3" fmla="*/ 4 h 51"/>
                  <a:gd name="T4" fmla="*/ 256 w 289"/>
                  <a:gd name="T5" fmla="*/ 51 h 51"/>
                  <a:gd name="T6" fmla="*/ 289 w 289"/>
                  <a:gd name="T7" fmla="*/ 51 h 51"/>
                  <a:gd name="T8" fmla="*/ 239 w 289"/>
                  <a:gd name="T9" fmla="*/ 0 h 51"/>
                  <a:gd name="T10" fmla="*/ 178 w 289"/>
                  <a:gd name="T11" fmla="*/ 0 h 51"/>
                  <a:gd name="T12" fmla="*/ 19 w 289"/>
                  <a:gd name="T13" fmla="*/ 0 h 51"/>
                  <a:gd name="T14" fmla="*/ 0 w 289"/>
                  <a:gd name="T15" fmla="*/ 4 h 51"/>
                  <a:gd name="T16" fmla="*/ 108 w 289"/>
                  <a:gd name="T17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51">
                    <a:moveTo>
                      <a:pt x="108" y="4"/>
                    </a:moveTo>
                    <a:cubicBezTo>
                      <a:pt x="206" y="4"/>
                      <a:pt x="206" y="4"/>
                      <a:pt x="206" y="4"/>
                    </a:cubicBezTo>
                    <a:cubicBezTo>
                      <a:pt x="232" y="4"/>
                      <a:pt x="254" y="25"/>
                      <a:pt x="256" y="51"/>
                    </a:cubicBezTo>
                    <a:cubicBezTo>
                      <a:pt x="289" y="51"/>
                      <a:pt x="289" y="51"/>
                      <a:pt x="289" y="51"/>
                    </a:cubicBezTo>
                    <a:cubicBezTo>
                      <a:pt x="289" y="23"/>
                      <a:pt x="266" y="0"/>
                      <a:pt x="239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0"/>
                      <a:pt x="6" y="2"/>
                      <a:pt x="0" y="4"/>
                    </a:cubicBezTo>
                    <a:lnTo>
                      <a:pt x="108" y="4"/>
                    </a:lnTo>
                    <a:close/>
                  </a:path>
                </a:pathLst>
              </a:cu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 99">
                <a:extLst>
                  <a:ext uri="{FF2B5EF4-FFF2-40B4-BE49-F238E27FC236}">
                    <a16:creationId xmlns:a16="http://schemas.microsoft.com/office/drawing/2014/main" id="{E13D5DB8-3F00-4BC9-B9D9-B583FBCA4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6311900"/>
                <a:ext cx="844550" cy="287338"/>
              </a:xfrm>
              <a:custGeom>
                <a:avLst/>
                <a:gdLst>
                  <a:gd name="T0" fmla="*/ 218 w 237"/>
                  <a:gd name="T1" fmla="*/ 79 h 81"/>
                  <a:gd name="T2" fmla="*/ 205 w 237"/>
                  <a:gd name="T3" fmla="*/ 74 h 81"/>
                  <a:gd name="T4" fmla="*/ 119 w 237"/>
                  <a:gd name="T5" fmla="*/ 35 h 81"/>
                  <a:gd name="T6" fmla="*/ 33 w 237"/>
                  <a:gd name="T7" fmla="*/ 74 h 81"/>
                  <a:gd name="T8" fmla="*/ 8 w 237"/>
                  <a:gd name="T9" fmla="*/ 75 h 81"/>
                  <a:gd name="T10" fmla="*/ 6 w 237"/>
                  <a:gd name="T11" fmla="*/ 50 h 81"/>
                  <a:gd name="T12" fmla="*/ 119 w 237"/>
                  <a:gd name="T13" fmla="*/ 0 h 81"/>
                  <a:gd name="T14" fmla="*/ 231 w 237"/>
                  <a:gd name="T15" fmla="*/ 50 h 81"/>
                  <a:gd name="T16" fmla="*/ 230 w 237"/>
                  <a:gd name="T17" fmla="*/ 75 h 81"/>
                  <a:gd name="T18" fmla="*/ 218 w 237"/>
                  <a:gd name="T19" fmla="*/ 7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81">
                    <a:moveTo>
                      <a:pt x="218" y="79"/>
                    </a:moveTo>
                    <a:cubicBezTo>
                      <a:pt x="213" y="79"/>
                      <a:pt x="208" y="78"/>
                      <a:pt x="205" y="74"/>
                    </a:cubicBezTo>
                    <a:cubicBezTo>
                      <a:pt x="183" y="49"/>
                      <a:pt x="151" y="35"/>
                      <a:pt x="119" y="35"/>
                    </a:cubicBezTo>
                    <a:cubicBezTo>
                      <a:pt x="86" y="35"/>
                      <a:pt x="54" y="49"/>
                      <a:pt x="33" y="74"/>
                    </a:cubicBezTo>
                    <a:cubicBezTo>
                      <a:pt x="26" y="81"/>
                      <a:pt x="15" y="81"/>
                      <a:pt x="8" y="75"/>
                    </a:cubicBezTo>
                    <a:cubicBezTo>
                      <a:pt x="0" y="68"/>
                      <a:pt x="0" y="57"/>
                      <a:pt x="6" y="50"/>
                    </a:cubicBezTo>
                    <a:cubicBezTo>
                      <a:pt x="35" y="18"/>
                      <a:pt x="76" y="0"/>
                      <a:pt x="119" y="0"/>
                    </a:cubicBezTo>
                    <a:cubicBezTo>
                      <a:pt x="161" y="0"/>
                      <a:pt x="202" y="18"/>
                      <a:pt x="231" y="50"/>
                    </a:cubicBezTo>
                    <a:cubicBezTo>
                      <a:pt x="237" y="57"/>
                      <a:pt x="237" y="68"/>
                      <a:pt x="230" y="75"/>
                    </a:cubicBezTo>
                    <a:cubicBezTo>
                      <a:pt x="226" y="78"/>
                      <a:pt x="222" y="79"/>
                      <a:pt x="218" y="79"/>
                    </a:cubicBezTo>
                    <a:close/>
                  </a:path>
                </a:pathLst>
              </a:cu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E0ADE8-9FA1-4912-BCB2-8ACF3DBFA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626" y="6564313"/>
                <a:ext cx="138113" cy="134938"/>
              </a:xfrm>
              <a:prstGeom prst="ellipse">
                <a:avLst/>
              </a:pr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9EA34FE-C10A-4172-B84F-56305A986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6" y="6564313"/>
                <a:ext cx="139700" cy="134938"/>
              </a:xfrm>
              <a:prstGeom prst="ellipse">
                <a:avLst/>
              </a:pr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 102">
                <a:extLst>
                  <a:ext uri="{FF2B5EF4-FFF2-40B4-BE49-F238E27FC236}">
                    <a16:creationId xmlns:a16="http://schemas.microsoft.com/office/drawing/2014/main" id="{106BBF94-F29F-45BD-89B9-DDC7BA0C6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4508500"/>
                <a:ext cx="206375" cy="641350"/>
              </a:xfrm>
              <a:custGeom>
                <a:avLst/>
                <a:gdLst>
                  <a:gd name="T0" fmla="*/ 20 w 58"/>
                  <a:gd name="T1" fmla="*/ 0 h 181"/>
                  <a:gd name="T2" fmla="*/ 0 w 58"/>
                  <a:gd name="T3" fmla="*/ 0 h 181"/>
                  <a:gd name="T4" fmla="*/ 29 w 58"/>
                  <a:gd name="T5" fmla="*/ 42 h 181"/>
                  <a:gd name="T6" fmla="*/ 29 w 58"/>
                  <a:gd name="T7" fmla="*/ 139 h 181"/>
                  <a:gd name="T8" fmla="*/ 0 w 58"/>
                  <a:gd name="T9" fmla="*/ 181 h 181"/>
                  <a:gd name="T10" fmla="*/ 20 w 58"/>
                  <a:gd name="T11" fmla="*/ 181 h 181"/>
                  <a:gd name="T12" fmla="*/ 58 w 58"/>
                  <a:gd name="T13" fmla="*/ 139 h 181"/>
                  <a:gd name="T14" fmla="*/ 58 w 58"/>
                  <a:gd name="T15" fmla="*/ 42 h 181"/>
                  <a:gd name="T16" fmla="*/ 20 w 58"/>
                  <a:gd name="T17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181">
                    <a:moveTo>
                      <a:pt x="20" y="0"/>
                    </a:moveTo>
                    <a:cubicBezTo>
                      <a:pt x="20" y="0"/>
                      <a:pt x="10" y="0"/>
                      <a:pt x="0" y="0"/>
                    </a:cubicBezTo>
                    <a:cubicBezTo>
                      <a:pt x="16" y="5"/>
                      <a:pt x="29" y="23"/>
                      <a:pt x="29" y="42"/>
                    </a:cubicBezTo>
                    <a:cubicBezTo>
                      <a:pt x="29" y="139"/>
                      <a:pt x="29" y="139"/>
                      <a:pt x="29" y="139"/>
                    </a:cubicBezTo>
                    <a:cubicBezTo>
                      <a:pt x="29" y="159"/>
                      <a:pt x="17" y="177"/>
                      <a:pt x="0" y="181"/>
                    </a:cubicBezTo>
                    <a:cubicBezTo>
                      <a:pt x="10" y="181"/>
                      <a:pt x="20" y="181"/>
                      <a:pt x="20" y="181"/>
                    </a:cubicBezTo>
                    <a:cubicBezTo>
                      <a:pt x="41" y="181"/>
                      <a:pt x="58" y="162"/>
                      <a:pt x="58" y="139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19"/>
                      <a:pt x="41" y="0"/>
                      <a:pt x="20" y="0"/>
                    </a:cubicBezTo>
                    <a:close/>
                  </a:path>
                </a:pathLst>
              </a:cu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Freeform 103">
                <a:extLst>
                  <a:ext uri="{FF2B5EF4-FFF2-40B4-BE49-F238E27FC236}">
                    <a16:creationId xmlns:a16="http://schemas.microsoft.com/office/drawing/2014/main" id="{A523B7D9-55DE-4507-B9A0-13FC2FB87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638" y="4508500"/>
                <a:ext cx="500063" cy="641350"/>
              </a:xfrm>
              <a:custGeom>
                <a:avLst/>
                <a:gdLst>
                  <a:gd name="T0" fmla="*/ 140 w 140"/>
                  <a:gd name="T1" fmla="*/ 139 h 181"/>
                  <a:gd name="T2" fmla="*/ 102 w 140"/>
                  <a:gd name="T3" fmla="*/ 181 h 181"/>
                  <a:gd name="T4" fmla="*/ 70 w 140"/>
                  <a:gd name="T5" fmla="*/ 180 h 181"/>
                  <a:gd name="T6" fmla="*/ 38 w 140"/>
                  <a:gd name="T7" fmla="*/ 181 h 181"/>
                  <a:gd name="T8" fmla="*/ 0 w 140"/>
                  <a:gd name="T9" fmla="*/ 139 h 181"/>
                  <a:gd name="T10" fmla="*/ 0 w 140"/>
                  <a:gd name="T11" fmla="*/ 42 h 181"/>
                  <a:gd name="T12" fmla="*/ 38 w 140"/>
                  <a:gd name="T13" fmla="*/ 0 h 181"/>
                  <a:gd name="T14" fmla="*/ 70 w 140"/>
                  <a:gd name="T15" fmla="*/ 2 h 181"/>
                  <a:gd name="T16" fmla="*/ 102 w 140"/>
                  <a:gd name="T17" fmla="*/ 0 h 181"/>
                  <a:gd name="T18" fmla="*/ 140 w 140"/>
                  <a:gd name="T19" fmla="*/ 42 h 181"/>
                  <a:gd name="T20" fmla="*/ 140 w 140"/>
                  <a:gd name="T21" fmla="*/ 13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1">
                    <a:moveTo>
                      <a:pt x="140" y="139"/>
                    </a:moveTo>
                    <a:cubicBezTo>
                      <a:pt x="140" y="162"/>
                      <a:pt x="123" y="181"/>
                      <a:pt x="102" y="181"/>
                    </a:cubicBezTo>
                    <a:cubicBezTo>
                      <a:pt x="102" y="181"/>
                      <a:pt x="81" y="180"/>
                      <a:pt x="70" y="180"/>
                    </a:cubicBezTo>
                    <a:cubicBezTo>
                      <a:pt x="58" y="180"/>
                      <a:pt x="38" y="181"/>
                      <a:pt x="38" y="181"/>
                    </a:cubicBezTo>
                    <a:cubicBezTo>
                      <a:pt x="17" y="181"/>
                      <a:pt x="0" y="162"/>
                      <a:pt x="0" y="13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7" y="0"/>
                      <a:pt x="38" y="0"/>
                    </a:cubicBezTo>
                    <a:cubicBezTo>
                      <a:pt x="38" y="0"/>
                      <a:pt x="55" y="2"/>
                      <a:pt x="70" y="2"/>
                    </a:cubicBezTo>
                    <a:cubicBezTo>
                      <a:pt x="85" y="2"/>
                      <a:pt x="102" y="0"/>
                      <a:pt x="102" y="0"/>
                    </a:cubicBezTo>
                    <a:cubicBezTo>
                      <a:pt x="123" y="0"/>
                      <a:pt x="140" y="19"/>
                      <a:pt x="140" y="42"/>
                    </a:cubicBezTo>
                    <a:lnTo>
                      <a:pt x="140" y="139"/>
                    </a:lnTo>
                    <a:close/>
                  </a:path>
                </a:pathLst>
              </a:custGeom>
              <a:solidFill>
                <a:srgbClr val="A57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 104">
                <a:extLst>
                  <a:ext uri="{FF2B5EF4-FFF2-40B4-BE49-F238E27FC236}">
                    <a16:creationId xmlns:a16="http://schemas.microsoft.com/office/drawing/2014/main" id="{49AF420A-5C77-4081-8D67-5852F1A66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6076" y="4508500"/>
                <a:ext cx="174625" cy="641350"/>
              </a:xfrm>
              <a:custGeom>
                <a:avLst/>
                <a:gdLst>
                  <a:gd name="T0" fmla="*/ 11 w 49"/>
                  <a:gd name="T1" fmla="*/ 0 h 181"/>
                  <a:gd name="T2" fmla="*/ 2 w 49"/>
                  <a:gd name="T3" fmla="*/ 1 h 181"/>
                  <a:gd name="T4" fmla="*/ 32 w 49"/>
                  <a:gd name="T5" fmla="*/ 42 h 181"/>
                  <a:gd name="T6" fmla="*/ 32 w 49"/>
                  <a:gd name="T7" fmla="*/ 139 h 181"/>
                  <a:gd name="T8" fmla="*/ 0 w 49"/>
                  <a:gd name="T9" fmla="*/ 180 h 181"/>
                  <a:gd name="T10" fmla="*/ 11 w 49"/>
                  <a:gd name="T11" fmla="*/ 181 h 181"/>
                  <a:gd name="T12" fmla="*/ 49 w 49"/>
                  <a:gd name="T13" fmla="*/ 139 h 181"/>
                  <a:gd name="T14" fmla="*/ 49 w 49"/>
                  <a:gd name="T15" fmla="*/ 42 h 181"/>
                  <a:gd name="T16" fmla="*/ 11 w 49"/>
                  <a:gd name="T17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81">
                    <a:moveTo>
                      <a:pt x="11" y="0"/>
                    </a:moveTo>
                    <a:cubicBezTo>
                      <a:pt x="11" y="0"/>
                      <a:pt x="7" y="1"/>
                      <a:pt x="2" y="1"/>
                    </a:cubicBezTo>
                    <a:cubicBezTo>
                      <a:pt x="19" y="5"/>
                      <a:pt x="32" y="22"/>
                      <a:pt x="32" y="42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60"/>
                      <a:pt x="18" y="177"/>
                      <a:pt x="0" y="180"/>
                    </a:cubicBezTo>
                    <a:cubicBezTo>
                      <a:pt x="6" y="181"/>
                      <a:pt x="11" y="181"/>
                      <a:pt x="11" y="181"/>
                    </a:cubicBezTo>
                    <a:cubicBezTo>
                      <a:pt x="32" y="181"/>
                      <a:pt x="49" y="162"/>
                      <a:pt x="49" y="139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19"/>
                      <a:pt x="32" y="0"/>
                      <a:pt x="11" y="0"/>
                    </a:cubicBezTo>
                    <a:close/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Freeform 105">
                <a:extLst>
                  <a:ext uri="{FF2B5EF4-FFF2-40B4-BE49-F238E27FC236}">
                    <a16:creationId xmlns:a16="http://schemas.microsoft.com/office/drawing/2014/main" id="{C4D782D6-7F1E-443A-919C-248A01718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4787900"/>
                <a:ext cx="96838" cy="762000"/>
              </a:xfrm>
              <a:custGeom>
                <a:avLst/>
                <a:gdLst>
                  <a:gd name="T0" fmla="*/ 14 w 27"/>
                  <a:gd name="T1" fmla="*/ 215 h 215"/>
                  <a:gd name="T2" fmla="*/ 0 w 27"/>
                  <a:gd name="T3" fmla="*/ 202 h 215"/>
                  <a:gd name="T4" fmla="*/ 0 w 27"/>
                  <a:gd name="T5" fmla="*/ 13 h 215"/>
                  <a:gd name="T6" fmla="*/ 14 w 27"/>
                  <a:gd name="T7" fmla="*/ 0 h 215"/>
                  <a:gd name="T8" fmla="*/ 27 w 27"/>
                  <a:gd name="T9" fmla="*/ 13 h 215"/>
                  <a:gd name="T10" fmla="*/ 27 w 27"/>
                  <a:gd name="T11" fmla="*/ 202 h 215"/>
                  <a:gd name="T12" fmla="*/ 14 w 27"/>
                  <a:gd name="T13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15">
                    <a:moveTo>
                      <a:pt x="14" y="215"/>
                    </a:moveTo>
                    <a:cubicBezTo>
                      <a:pt x="6" y="215"/>
                      <a:pt x="0" y="209"/>
                      <a:pt x="0" y="20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1" y="0"/>
                      <a:pt x="27" y="6"/>
                      <a:pt x="27" y="13"/>
                    </a:cubicBezTo>
                    <a:cubicBezTo>
                      <a:pt x="27" y="202"/>
                      <a:pt x="27" y="202"/>
                      <a:pt x="27" y="202"/>
                    </a:cubicBezTo>
                    <a:cubicBezTo>
                      <a:pt x="27" y="209"/>
                      <a:pt x="21" y="215"/>
                      <a:pt x="14" y="215"/>
                    </a:cubicBezTo>
                    <a:close/>
                  </a:path>
                </a:pathLst>
              </a:custGeom>
              <a:solidFill>
                <a:srgbClr val="401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 106">
                <a:extLst>
                  <a:ext uri="{FF2B5EF4-FFF2-40B4-BE49-F238E27FC236}">
                    <a16:creationId xmlns:a16="http://schemas.microsoft.com/office/drawing/2014/main" id="{EED6D20C-0171-4303-BB43-88641AE2A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7351" y="6510338"/>
                <a:ext cx="841375" cy="223838"/>
              </a:xfrm>
              <a:custGeom>
                <a:avLst/>
                <a:gdLst>
                  <a:gd name="T0" fmla="*/ 0 w 236"/>
                  <a:gd name="T1" fmla="*/ 17 h 63"/>
                  <a:gd name="T2" fmla="*/ 5 w 236"/>
                  <a:gd name="T3" fmla="*/ 53 h 63"/>
                  <a:gd name="T4" fmla="*/ 28 w 236"/>
                  <a:gd name="T5" fmla="*/ 62 h 63"/>
                  <a:gd name="T6" fmla="*/ 139 w 236"/>
                  <a:gd name="T7" fmla="*/ 51 h 63"/>
                  <a:gd name="T8" fmla="*/ 213 w 236"/>
                  <a:gd name="T9" fmla="*/ 35 h 63"/>
                  <a:gd name="T10" fmla="*/ 218 w 236"/>
                  <a:gd name="T11" fmla="*/ 18 h 63"/>
                  <a:gd name="T12" fmla="*/ 112 w 236"/>
                  <a:gd name="T13" fmla="*/ 5 h 63"/>
                  <a:gd name="T14" fmla="*/ 0 w 236"/>
                  <a:gd name="T15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63">
                    <a:moveTo>
                      <a:pt x="0" y="17"/>
                    </a:moveTo>
                    <a:cubicBezTo>
                      <a:pt x="5" y="53"/>
                      <a:pt x="5" y="53"/>
                      <a:pt x="5" y="53"/>
                    </a:cubicBezTo>
                    <a:cubicBezTo>
                      <a:pt x="9" y="61"/>
                      <a:pt x="16" y="63"/>
                      <a:pt x="28" y="62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58" y="49"/>
                      <a:pt x="213" y="35"/>
                      <a:pt x="213" y="35"/>
                    </a:cubicBezTo>
                    <a:cubicBezTo>
                      <a:pt x="236" y="27"/>
                      <a:pt x="223" y="17"/>
                      <a:pt x="218" y="18"/>
                    </a:cubicBezTo>
                    <a:cubicBezTo>
                      <a:pt x="198" y="19"/>
                      <a:pt x="150" y="10"/>
                      <a:pt x="112" y="5"/>
                    </a:cubicBezTo>
                    <a:cubicBezTo>
                      <a:pt x="79" y="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Freeform 107">
                <a:extLst>
                  <a:ext uri="{FF2B5EF4-FFF2-40B4-BE49-F238E27FC236}">
                    <a16:creationId xmlns:a16="http://schemas.microsoft.com/office/drawing/2014/main" id="{64B1F3BB-F526-4E10-BD48-D06825F83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413" y="6429375"/>
                <a:ext cx="560388" cy="174625"/>
              </a:xfrm>
              <a:custGeom>
                <a:avLst/>
                <a:gdLst>
                  <a:gd name="T0" fmla="*/ 1 w 157"/>
                  <a:gd name="T1" fmla="*/ 10 h 49"/>
                  <a:gd name="T2" fmla="*/ 2 w 157"/>
                  <a:gd name="T3" fmla="*/ 40 h 49"/>
                  <a:gd name="T4" fmla="*/ 136 w 157"/>
                  <a:gd name="T5" fmla="*/ 40 h 49"/>
                  <a:gd name="T6" fmla="*/ 150 w 157"/>
                  <a:gd name="T7" fmla="*/ 33 h 49"/>
                  <a:gd name="T8" fmla="*/ 50 w 157"/>
                  <a:gd name="T9" fmla="*/ 0 h 49"/>
                  <a:gd name="T10" fmla="*/ 1 w 157"/>
                  <a:gd name="T11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49">
                    <a:moveTo>
                      <a:pt x="1" y="10"/>
                    </a:moveTo>
                    <a:cubicBezTo>
                      <a:pt x="2" y="21"/>
                      <a:pt x="0" y="33"/>
                      <a:pt x="2" y="40"/>
                    </a:cubicBezTo>
                    <a:cubicBezTo>
                      <a:pt x="4" y="49"/>
                      <a:pt x="136" y="40"/>
                      <a:pt x="136" y="40"/>
                    </a:cubicBezTo>
                    <a:cubicBezTo>
                      <a:pt x="139" y="40"/>
                      <a:pt x="157" y="34"/>
                      <a:pt x="150" y="33"/>
                    </a:cubicBezTo>
                    <a:cubicBezTo>
                      <a:pt x="117" y="29"/>
                      <a:pt x="50" y="13"/>
                      <a:pt x="50" y="0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Freeform 108">
                <a:extLst>
                  <a:ext uri="{FF2B5EF4-FFF2-40B4-BE49-F238E27FC236}">
                    <a16:creationId xmlns:a16="http://schemas.microsoft.com/office/drawing/2014/main" id="{C7BA9E9F-741D-48FA-90D1-4F5BFD4A1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1" y="3925888"/>
                <a:ext cx="815975" cy="1017588"/>
              </a:xfrm>
              <a:custGeom>
                <a:avLst/>
                <a:gdLst>
                  <a:gd name="T0" fmla="*/ 211 w 229"/>
                  <a:gd name="T1" fmla="*/ 275 h 287"/>
                  <a:gd name="T2" fmla="*/ 159 w 229"/>
                  <a:gd name="T3" fmla="*/ 269 h 287"/>
                  <a:gd name="T4" fmla="*/ 23 w 229"/>
                  <a:gd name="T5" fmla="*/ 94 h 287"/>
                  <a:gd name="T6" fmla="*/ 23 w 229"/>
                  <a:gd name="T7" fmla="*/ 94 h 287"/>
                  <a:gd name="T8" fmla="*/ 17 w 229"/>
                  <a:gd name="T9" fmla="*/ 88 h 287"/>
                  <a:gd name="T10" fmla="*/ 25 w 229"/>
                  <a:gd name="T11" fmla="*/ 18 h 287"/>
                  <a:gd name="T12" fmla="*/ 95 w 229"/>
                  <a:gd name="T13" fmla="*/ 26 h 287"/>
                  <a:gd name="T14" fmla="*/ 216 w 229"/>
                  <a:gd name="T15" fmla="*/ 223 h 287"/>
                  <a:gd name="T16" fmla="*/ 211 w 229"/>
                  <a:gd name="T17" fmla="*/ 27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287">
                    <a:moveTo>
                      <a:pt x="211" y="275"/>
                    </a:moveTo>
                    <a:cubicBezTo>
                      <a:pt x="195" y="287"/>
                      <a:pt x="172" y="285"/>
                      <a:pt x="159" y="269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0" y="66"/>
                      <a:pt x="3" y="35"/>
                      <a:pt x="25" y="18"/>
                    </a:cubicBezTo>
                    <a:cubicBezTo>
                      <a:pt x="47" y="0"/>
                      <a:pt x="78" y="4"/>
                      <a:pt x="95" y="26"/>
                    </a:cubicBezTo>
                    <a:cubicBezTo>
                      <a:pt x="216" y="223"/>
                      <a:pt x="216" y="223"/>
                      <a:pt x="216" y="223"/>
                    </a:cubicBezTo>
                    <a:cubicBezTo>
                      <a:pt x="229" y="239"/>
                      <a:pt x="227" y="262"/>
                      <a:pt x="211" y="275"/>
                    </a:cubicBez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 109">
                <a:extLst>
                  <a:ext uri="{FF2B5EF4-FFF2-40B4-BE49-F238E27FC236}">
                    <a16:creationId xmlns:a16="http://schemas.microsoft.com/office/drawing/2014/main" id="{E596C638-8C1A-4BCC-9276-8A36ED990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938" y="4143375"/>
                <a:ext cx="420688" cy="552450"/>
              </a:xfrm>
              <a:custGeom>
                <a:avLst/>
                <a:gdLst>
                  <a:gd name="T0" fmla="*/ 265 w 265"/>
                  <a:gd name="T1" fmla="*/ 22 h 348"/>
                  <a:gd name="T2" fmla="*/ 25 w 265"/>
                  <a:gd name="T3" fmla="*/ 348 h 348"/>
                  <a:gd name="T4" fmla="*/ 0 w 265"/>
                  <a:gd name="T5" fmla="*/ 344 h 348"/>
                  <a:gd name="T6" fmla="*/ 254 w 265"/>
                  <a:gd name="T7" fmla="*/ 0 h 348"/>
                  <a:gd name="T8" fmla="*/ 265 w 265"/>
                  <a:gd name="T9" fmla="*/ 2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48">
                    <a:moveTo>
                      <a:pt x="265" y="22"/>
                    </a:moveTo>
                    <a:lnTo>
                      <a:pt x="25" y="348"/>
                    </a:lnTo>
                    <a:lnTo>
                      <a:pt x="0" y="344"/>
                    </a:lnTo>
                    <a:lnTo>
                      <a:pt x="254" y="0"/>
                    </a:lnTo>
                    <a:lnTo>
                      <a:pt x="265" y="22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 110">
                <a:extLst>
                  <a:ext uri="{FF2B5EF4-FFF2-40B4-BE49-F238E27FC236}">
                    <a16:creationId xmlns:a16="http://schemas.microsoft.com/office/drawing/2014/main" id="{2A5B6CB0-9864-4858-892C-D1DD691A7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3951288"/>
                <a:ext cx="528638" cy="727075"/>
              </a:xfrm>
              <a:custGeom>
                <a:avLst/>
                <a:gdLst>
                  <a:gd name="T0" fmla="*/ 148 w 148"/>
                  <a:gd name="T1" fmla="*/ 204 h 205"/>
                  <a:gd name="T2" fmla="*/ 143 w 148"/>
                  <a:gd name="T3" fmla="*/ 205 h 205"/>
                  <a:gd name="T4" fmla="*/ 142 w 148"/>
                  <a:gd name="T5" fmla="*/ 202 h 205"/>
                  <a:gd name="T6" fmla="*/ 36 w 148"/>
                  <a:gd name="T7" fmla="*/ 25 h 205"/>
                  <a:gd name="T8" fmla="*/ 0 w 148"/>
                  <a:gd name="T9" fmla="*/ 0 h 205"/>
                  <a:gd name="T10" fmla="*/ 36 w 148"/>
                  <a:gd name="T11" fmla="*/ 19 h 205"/>
                  <a:gd name="T12" fmla="*/ 146 w 148"/>
                  <a:gd name="T13" fmla="*/ 202 h 205"/>
                  <a:gd name="T14" fmla="*/ 148 w 148"/>
                  <a:gd name="T15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205">
                    <a:moveTo>
                      <a:pt x="148" y="204"/>
                    </a:moveTo>
                    <a:cubicBezTo>
                      <a:pt x="143" y="205"/>
                      <a:pt x="143" y="205"/>
                      <a:pt x="143" y="205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66" y="66"/>
                      <a:pt x="36" y="25"/>
                    </a:cubicBezTo>
                    <a:cubicBezTo>
                      <a:pt x="23" y="8"/>
                      <a:pt x="15" y="2"/>
                      <a:pt x="0" y="0"/>
                    </a:cubicBezTo>
                    <a:cubicBezTo>
                      <a:pt x="14" y="0"/>
                      <a:pt x="27" y="7"/>
                      <a:pt x="36" y="19"/>
                    </a:cubicBezTo>
                    <a:cubicBezTo>
                      <a:pt x="65" y="57"/>
                      <a:pt x="146" y="202"/>
                      <a:pt x="146" y="202"/>
                    </a:cubicBezTo>
                    <a:lnTo>
                      <a:pt x="148" y="204"/>
                    </a:lnTo>
                    <a:close/>
                  </a:path>
                </a:pathLst>
              </a:custGeom>
              <a:solidFill>
                <a:srgbClr val="C7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 112">
                <a:extLst>
                  <a:ext uri="{FF2B5EF4-FFF2-40B4-BE49-F238E27FC236}">
                    <a16:creationId xmlns:a16="http://schemas.microsoft.com/office/drawing/2014/main" id="{39B0CECB-2FEB-4AE9-94F2-13961B651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601" y="4692650"/>
                <a:ext cx="217488" cy="155575"/>
              </a:xfrm>
              <a:custGeom>
                <a:avLst/>
                <a:gdLst>
                  <a:gd name="T0" fmla="*/ 112 w 137"/>
                  <a:gd name="T1" fmla="*/ 0 h 98"/>
                  <a:gd name="T2" fmla="*/ 0 w 137"/>
                  <a:gd name="T3" fmla="*/ 9 h 98"/>
                  <a:gd name="T4" fmla="*/ 6 w 137"/>
                  <a:gd name="T5" fmla="*/ 98 h 98"/>
                  <a:gd name="T6" fmla="*/ 137 w 137"/>
                  <a:gd name="T7" fmla="*/ 89 h 98"/>
                  <a:gd name="T8" fmla="*/ 112 w 137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98">
                    <a:moveTo>
                      <a:pt x="112" y="0"/>
                    </a:moveTo>
                    <a:lnTo>
                      <a:pt x="0" y="9"/>
                    </a:lnTo>
                    <a:lnTo>
                      <a:pt x="6" y="98"/>
                    </a:lnTo>
                    <a:lnTo>
                      <a:pt x="137" y="8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 113">
                <a:extLst>
                  <a:ext uri="{FF2B5EF4-FFF2-40B4-BE49-F238E27FC236}">
                    <a16:creationId xmlns:a16="http://schemas.microsoft.com/office/drawing/2014/main" id="{06A10B71-FBED-45F7-BD8E-C92B95344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601" y="4692650"/>
                <a:ext cx="217488" cy="155575"/>
              </a:xfrm>
              <a:custGeom>
                <a:avLst/>
                <a:gdLst>
                  <a:gd name="T0" fmla="*/ 112 w 137"/>
                  <a:gd name="T1" fmla="*/ 0 h 98"/>
                  <a:gd name="T2" fmla="*/ 0 w 137"/>
                  <a:gd name="T3" fmla="*/ 9 h 98"/>
                  <a:gd name="T4" fmla="*/ 6 w 137"/>
                  <a:gd name="T5" fmla="*/ 98 h 98"/>
                  <a:gd name="T6" fmla="*/ 137 w 137"/>
                  <a:gd name="T7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98">
                    <a:moveTo>
                      <a:pt x="112" y="0"/>
                    </a:moveTo>
                    <a:lnTo>
                      <a:pt x="0" y="9"/>
                    </a:lnTo>
                    <a:lnTo>
                      <a:pt x="6" y="98"/>
                    </a:lnTo>
                    <a:lnTo>
                      <a:pt x="137" y="8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 114">
                <a:extLst>
                  <a:ext uri="{FF2B5EF4-FFF2-40B4-BE49-F238E27FC236}">
                    <a16:creationId xmlns:a16="http://schemas.microsoft.com/office/drawing/2014/main" id="{E4E4D866-E80D-469A-9E50-B5C4EB4B4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4670425"/>
                <a:ext cx="74613" cy="185738"/>
              </a:xfrm>
              <a:custGeom>
                <a:avLst/>
                <a:gdLst>
                  <a:gd name="T0" fmla="*/ 38 w 47"/>
                  <a:gd name="T1" fmla="*/ 0 h 117"/>
                  <a:gd name="T2" fmla="*/ 47 w 47"/>
                  <a:gd name="T3" fmla="*/ 114 h 117"/>
                  <a:gd name="T4" fmla="*/ 9 w 47"/>
                  <a:gd name="T5" fmla="*/ 117 h 117"/>
                  <a:gd name="T6" fmla="*/ 7 w 47"/>
                  <a:gd name="T7" fmla="*/ 117 h 117"/>
                  <a:gd name="T8" fmla="*/ 0 w 47"/>
                  <a:gd name="T9" fmla="*/ 9 h 117"/>
                  <a:gd name="T10" fmla="*/ 0 w 47"/>
                  <a:gd name="T11" fmla="*/ 3 h 117"/>
                  <a:gd name="T12" fmla="*/ 38 w 47"/>
                  <a:gd name="T1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17">
                    <a:moveTo>
                      <a:pt x="38" y="0"/>
                    </a:moveTo>
                    <a:lnTo>
                      <a:pt x="47" y="114"/>
                    </a:lnTo>
                    <a:lnTo>
                      <a:pt x="9" y="117"/>
                    </a:lnTo>
                    <a:lnTo>
                      <a:pt x="7" y="117"/>
                    </a:lnTo>
                    <a:lnTo>
                      <a:pt x="0" y="9"/>
                    </a:lnTo>
                    <a:lnTo>
                      <a:pt x="0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7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 115">
                <a:extLst>
                  <a:ext uri="{FF2B5EF4-FFF2-40B4-BE49-F238E27FC236}">
                    <a16:creationId xmlns:a16="http://schemas.microsoft.com/office/drawing/2014/main" id="{036B3484-CFF3-4C9B-8CB7-CF04707D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026" y="4667250"/>
                <a:ext cx="758825" cy="269875"/>
              </a:xfrm>
              <a:custGeom>
                <a:avLst/>
                <a:gdLst>
                  <a:gd name="T0" fmla="*/ 209 w 213"/>
                  <a:gd name="T1" fmla="*/ 1 h 76"/>
                  <a:gd name="T2" fmla="*/ 209 w 213"/>
                  <a:gd name="T3" fmla="*/ 2 h 76"/>
                  <a:gd name="T4" fmla="*/ 209 w 213"/>
                  <a:gd name="T5" fmla="*/ 5 h 76"/>
                  <a:gd name="T6" fmla="*/ 213 w 213"/>
                  <a:gd name="T7" fmla="*/ 58 h 76"/>
                  <a:gd name="T8" fmla="*/ 43 w 213"/>
                  <a:gd name="T9" fmla="*/ 73 h 76"/>
                  <a:gd name="T10" fmla="*/ 2 w 213"/>
                  <a:gd name="T11" fmla="*/ 41 h 76"/>
                  <a:gd name="T12" fmla="*/ 34 w 213"/>
                  <a:gd name="T13" fmla="*/ 1 h 76"/>
                  <a:gd name="T14" fmla="*/ 35 w 213"/>
                  <a:gd name="T15" fmla="*/ 1 h 76"/>
                  <a:gd name="T16" fmla="*/ 40 w 213"/>
                  <a:gd name="T17" fmla="*/ 0 h 76"/>
                  <a:gd name="T18" fmla="*/ 209 w 213"/>
                  <a:gd name="T19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76">
                    <a:moveTo>
                      <a:pt x="209" y="1"/>
                    </a:moveTo>
                    <a:cubicBezTo>
                      <a:pt x="209" y="2"/>
                      <a:pt x="209" y="2"/>
                      <a:pt x="209" y="2"/>
                    </a:cubicBezTo>
                    <a:cubicBezTo>
                      <a:pt x="209" y="5"/>
                      <a:pt x="209" y="5"/>
                      <a:pt x="209" y="5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23" y="76"/>
                      <a:pt x="4" y="61"/>
                      <a:pt x="2" y="41"/>
                    </a:cubicBezTo>
                    <a:cubicBezTo>
                      <a:pt x="0" y="21"/>
                      <a:pt x="14" y="3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116">
                <a:extLst>
                  <a:ext uri="{FF2B5EF4-FFF2-40B4-BE49-F238E27FC236}">
                    <a16:creationId xmlns:a16="http://schemas.microsoft.com/office/drawing/2014/main" id="{D9BE3B98-0DFD-4074-A8D9-5EA8589BA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938" y="4667250"/>
                <a:ext cx="555625" cy="11113"/>
              </a:xfrm>
              <a:custGeom>
                <a:avLst/>
                <a:gdLst>
                  <a:gd name="T0" fmla="*/ 350 w 350"/>
                  <a:gd name="T1" fmla="*/ 7 h 7"/>
                  <a:gd name="T2" fmla="*/ 344 w 350"/>
                  <a:gd name="T3" fmla="*/ 7 h 7"/>
                  <a:gd name="T4" fmla="*/ 14 w 350"/>
                  <a:gd name="T5" fmla="*/ 5 h 7"/>
                  <a:gd name="T6" fmla="*/ 2 w 350"/>
                  <a:gd name="T7" fmla="*/ 7 h 7"/>
                  <a:gd name="T8" fmla="*/ 0 w 350"/>
                  <a:gd name="T9" fmla="*/ 0 h 7"/>
                  <a:gd name="T10" fmla="*/ 9 w 350"/>
                  <a:gd name="T11" fmla="*/ 0 h 7"/>
                  <a:gd name="T12" fmla="*/ 350 w 350"/>
                  <a:gd name="T13" fmla="*/ 2 h 7"/>
                  <a:gd name="T14" fmla="*/ 350 w 350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0" h="7">
                    <a:moveTo>
                      <a:pt x="350" y="7"/>
                    </a:moveTo>
                    <a:lnTo>
                      <a:pt x="344" y="7"/>
                    </a:lnTo>
                    <a:lnTo>
                      <a:pt x="14" y="5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50" y="2"/>
                    </a:lnTo>
                    <a:lnTo>
                      <a:pt x="350" y="7"/>
                    </a:lnTo>
                    <a:close/>
                  </a:path>
                </a:pathLst>
              </a:custGeom>
              <a:solidFill>
                <a:srgbClr val="C7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117">
                <a:extLst>
                  <a:ext uri="{FF2B5EF4-FFF2-40B4-BE49-F238E27FC236}">
                    <a16:creationId xmlns:a16="http://schemas.microsoft.com/office/drawing/2014/main" id="{17FC2376-DACD-4845-974E-66A14AA6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4264025"/>
                <a:ext cx="1208088" cy="669925"/>
              </a:xfrm>
              <a:custGeom>
                <a:avLst/>
                <a:gdLst>
                  <a:gd name="T0" fmla="*/ 0 w 339"/>
                  <a:gd name="T1" fmla="*/ 0 h 189"/>
                  <a:gd name="T2" fmla="*/ 145 w 339"/>
                  <a:gd name="T3" fmla="*/ 169 h 189"/>
                  <a:gd name="T4" fmla="*/ 151 w 339"/>
                  <a:gd name="T5" fmla="*/ 174 h 189"/>
                  <a:gd name="T6" fmla="*/ 174 w 339"/>
                  <a:gd name="T7" fmla="*/ 178 h 189"/>
                  <a:gd name="T8" fmla="*/ 338 w 339"/>
                  <a:gd name="T9" fmla="*/ 164 h 189"/>
                  <a:gd name="T10" fmla="*/ 338 w 339"/>
                  <a:gd name="T11" fmla="*/ 168 h 189"/>
                  <a:gd name="T12" fmla="*/ 338 w 339"/>
                  <a:gd name="T13" fmla="*/ 168 h 189"/>
                  <a:gd name="T14" fmla="*/ 339 w 339"/>
                  <a:gd name="T15" fmla="*/ 173 h 189"/>
                  <a:gd name="T16" fmla="*/ 169 w 339"/>
                  <a:gd name="T17" fmla="*/ 188 h 189"/>
                  <a:gd name="T18" fmla="*/ 147 w 339"/>
                  <a:gd name="T19" fmla="*/ 184 h 189"/>
                  <a:gd name="T20" fmla="*/ 143 w 339"/>
                  <a:gd name="T21" fmla="*/ 181 h 189"/>
                  <a:gd name="T22" fmla="*/ 70 w 339"/>
                  <a:gd name="T23" fmla="*/ 103 h 189"/>
                  <a:gd name="T24" fmla="*/ 0 w 339"/>
                  <a:gd name="T2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189">
                    <a:moveTo>
                      <a:pt x="0" y="0"/>
                    </a:moveTo>
                    <a:cubicBezTo>
                      <a:pt x="46" y="51"/>
                      <a:pt x="96" y="121"/>
                      <a:pt x="145" y="169"/>
                    </a:cubicBezTo>
                    <a:cubicBezTo>
                      <a:pt x="147" y="171"/>
                      <a:pt x="149" y="173"/>
                      <a:pt x="151" y="174"/>
                    </a:cubicBezTo>
                    <a:cubicBezTo>
                      <a:pt x="158" y="178"/>
                      <a:pt x="166" y="179"/>
                      <a:pt x="174" y="178"/>
                    </a:cubicBezTo>
                    <a:cubicBezTo>
                      <a:pt x="228" y="174"/>
                      <a:pt x="283" y="169"/>
                      <a:pt x="338" y="164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339" y="173"/>
                      <a:pt x="339" y="173"/>
                      <a:pt x="339" y="173"/>
                    </a:cubicBezTo>
                    <a:cubicBezTo>
                      <a:pt x="282" y="178"/>
                      <a:pt x="225" y="183"/>
                      <a:pt x="169" y="188"/>
                    </a:cubicBezTo>
                    <a:cubicBezTo>
                      <a:pt x="161" y="189"/>
                      <a:pt x="154" y="187"/>
                      <a:pt x="147" y="184"/>
                    </a:cubicBezTo>
                    <a:cubicBezTo>
                      <a:pt x="146" y="183"/>
                      <a:pt x="144" y="182"/>
                      <a:pt x="143" y="181"/>
                    </a:cubicBezTo>
                    <a:cubicBezTo>
                      <a:pt x="116" y="159"/>
                      <a:pt x="93" y="128"/>
                      <a:pt x="70" y="103"/>
                    </a:cubicBezTo>
                    <a:cubicBezTo>
                      <a:pt x="47" y="77"/>
                      <a:pt x="23" y="26"/>
                      <a:pt x="0" y="0"/>
                    </a:cubicBezTo>
                    <a:close/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111">
                <a:extLst>
                  <a:ext uri="{FF2B5EF4-FFF2-40B4-BE49-F238E27FC236}">
                    <a16:creationId xmlns:a16="http://schemas.microsoft.com/office/drawing/2014/main" id="{53A4A710-D64C-4602-8699-BD5AFDFBE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0226" y="4589463"/>
                <a:ext cx="315913" cy="244475"/>
              </a:xfrm>
              <a:custGeom>
                <a:avLst/>
                <a:gdLst>
                  <a:gd name="T0" fmla="*/ 76 w 89"/>
                  <a:gd name="T1" fmla="*/ 68 h 69"/>
                  <a:gd name="T2" fmla="*/ 76 w 89"/>
                  <a:gd name="T3" fmla="*/ 68 h 69"/>
                  <a:gd name="T4" fmla="*/ 76 w 89"/>
                  <a:gd name="T5" fmla="*/ 68 h 69"/>
                  <a:gd name="T6" fmla="*/ 12 w 89"/>
                  <a:gd name="T7" fmla="*/ 69 h 69"/>
                  <a:gd name="T8" fmla="*/ 1 w 89"/>
                  <a:gd name="T9" fmla="*/ 29 h 69"/>
                  <a:gd name="T10" fmla="*/ 3 w 89"/>
                  <a:gd name="T11" fmla="*/ 23 h 69"/>
                  <a:gd name="T12" fmla="*/ 12 w 89"/>
                  <a:gd name="T13" fmla="*/ 11 h 69"/>
                  <a:gd name="T14" fmla="*/ 17 w 89"/>
                  <a:gd name="T15" fmla="*/ 7 h 69"/>
                  <a:gd name="T16" fmla="*/ 57 w 89"/>
                  <a:gd name="T17" fmla="*/ 0 h 69"/>
                  <a:gd name="T18" fmla="*/ 56 w 89"/>
                  <a:gd name="T19" fmla="*/ 11 h 69"/>
                  <a:gd name="T20" fmla="*/ 35 w 89"/>
                  <a:gd name="T21" fmla="*/ 13 h 69"/>
                  <a:gd name="T22" fmla="*/ 39 w 89"/>
                  <a:gd name="T23" fmla="*/ 13 h 69"/>
                  <a:gd name="T24" fmla="*/ 74 w 89"/>
                  <a:gd name="T25" fmla="*/ 9 h 69"/>
                  <a:gd name="T26" fmla="*/ 75 w 89"/>
                  <a:gd name="T27" fmla="*/ 10 h 69"/>
                  <a:gd name="T28" fmla="*/ 83 w 89"/>
                  <a:gd name="T29" fmla="*/ 18 h 69"/>
                  <a:gd name="T30" fmla="*/ 82 w 89"/>
                  <a:gd name="T31" fmla="*/ 23 h 69"/>
                  <a:gd name="T32" fmla="*/ 89 w 89"/>
                  <a:gd name="T33" fmla="*/ 31 h 69"/>
                  <a:gd name="T34" fmla="*/ 84 w 89"/>
                  <a:gd name="T35" fmla="*/ 39 h 69"/>
                  <a:gd name="T36" fmla="*/ 88 w 89"/>
                  <a:gd name="T37" fmla="*/ 46 h 69"/>
                  <a:gd name="T38" fmla="*/ 82 w 89"/>
                  <a:gd name="T39" fmla="*/ 54 h 69"/>
                  <a:gd name="T40" fmla="*/ 84 w 89"/>
                  <a:gd name="T41" fmla="*/ 59 h 69"/>
                  <a:gd name="T42" fmla="*/ 76 w 89"/>
                  <a:gd name="T43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9" h="69">
                    <a:moveTo>
                      <a:pt x="76" y="68"/>
                    </a:move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9"/>
                      <a:pt x="0" y="35"/>
                      <a:pt x="1" y="29"/>
                    </a:cubicBezTo>
                    <a:cubicBezTo>
                      <a:pt x="1" y="27"/>
                      <a:pt x="2" y="25"/>
                      <a:pt x="3" y="23"/>
                    </a:cubicBezTo>
                    <a:cubicBezTo>
                      <a:pt x="6" y="19"/>
                      <a:pt x="10" y="14"/>
                      <a:pt x="12" y="11"/>
                    </a:cubicBezTo>
                    <a:cubicBezTo>
                      <a:pt x="14" y="9"/>
                      <a:pt x="15" y="8"/>
                      <a:pt x="17" y="7"/>
                    </a:cubicBezTo>
                    <a:cubicBezTo>
                      <a:pt x="23" y="5"/>
                      <a:pt x="36" y="2"/>
                      <a:pt x="57" y="0"/>
                    </a:cubicBezTo>
                    <a:cubicBezTo>
                      <a:pt x="61" y="3"/>
                      <a:pt x="59" y="9"/>
                      <a:pt x="56" y="11"/>
                    </a:cubicBezTo>
                    <a:cubicBezTo>
                      <a:pt x="53" y="14"/>
                      <a:pt x="35" y="13"/>
                      <a:pt x="35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9" y="9"/>
                      <a:pt x="83" y="13"/>
                      <a:pt x="83" y="18"/>
                    </a:cubicBezTo>
                    <a:cubicBezTo>
                      <a:pt x="83" y="20"/>
                      <a:pt x="83" y="21"/>
                      <a:pt x="82" y="23"/>
                    </a:cubicBezTo>
                    <a:cubicBezTo>
                      <a:pt x="86" y="23"/>
                      <a:pt x="89" y="27"/>
                      <a:pt x="89" y="31"/>
                    </a:cubicBezTo>
                    <a:cubicBezTo>
                      <a:pt x="89" y="35"/>
                      <a:pt x="87" y="38"/>
                      <a:pt x="84" y="39"/>
                    </a:cubicBezTo>
                    <a:cubicBezTo>
                      <a:pt x="86" y="41"/>
                      <a:pt x="88" y="43"/>
                      <a:pt x="88" y="46"/>
                    </a:cubicBezTo>
                    <a:cubicBezTo>
                      <a:pt x="88" y="50"/>
                      <a:pt x="86" y="53"/>
                      <a:pt x="82" y="54"/>
                    </a:cubicBezTo>
                    <a:cubicBezTo>
                      <a:pt x="83" y="56"/>
                      <a:pt x="84" y="57"/>
                      <a:pt x="84" y="59"/>
                    </a:cubicBezTo>
                    <a:cubicBezTo>
                      <a:pt x="85" y="64"/>
                      <a:pt x="81" y="68"/>
                      <a:pt x="76" y="68"/>
                    </a:cubicBezTo>
                    <a:close/>
                  </a:path>
                </a:pathLst>
              </a:custGeom>
              <a:solidFill>
                <a:srgbClr val="8E5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48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DC9986-2F4A-409D-8DF0-92EADEFA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065E7-A4EE-45C9-9338-4E5D015ACC7B}"/>
              </a:ext>
            </a:extLst>
          </p:cNvPr>
          <p:cNvSpPr txBox="1"/>
          <p:nvPr/>
        </p:nvSpPr>
        <p:spPr>
          <a:xfrm>
            <a:off x="3921020" y="864183"/>
            <a:ext cx="130195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6391F-02DA-4302-96B3-1AB4CE59E828}"/>
              </a:ext>
            </a:extLst>
          </p:cNvPr>
          <p:cNvSpPr txBox="1"/>
          <p:nvPr/>
        </p:nvSpPr>
        <p:spPr>
          <a:xfrm>
            <a:off x="2717869" y="3842260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https://github.com/JeremyLikness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996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8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more from Jeremy Likness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648510" y="3243798"/>
            <a:ext cx="2196079" cy="276225"/>
          </a:xfrm>
        </p:spPr>
        <p:txBody>
          <a:bodyPr/>
          <a:lstStyle/>
          <a:p>
            <a:r>
              <a:rPr lang="en-US" dirty="0"/>
              <a:t>Jeremy.Likness@microsoft.com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JeremyLikness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3941</TotalTime>
  <Words>162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Segoe UI</vt:lpstr>
      <vt:lpstr>Segoe UI Light</vt:lpstr>
      <vt:lpstr>PASS 2013_SpeakerTemplate_16x9</vt:lpstr>
      <vt:lpstr>Module Seven</vt:lpstr>
      <vt:lpstr>REST Checklist</vt:lpstr>
      <vt:lpstr>REST Checklist</vt:lpstr>
      <vt:lpstr>REST Checklist</vt:lpstr>
      <vt:lpstr>REST Checklist 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Jeremy Likness</cp:lastModifiedBy>
  <cp:revision>443</cp:revision>
  <dcterms:created xsi:type="dcterms:W3CDTF">2013-07-12T18:23:55Z</dcterms:created>
  <dcterms:modified xsi:type="dcterms:W3CDTF">2017-10-31T16:13:49Z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jeliknes@microsoft.com</vt:lpwstr>
  </property>
  <property fmtid="{D5CDD505-2E9C-101B-9397-08002B2CF9AE}" pid="6" name="MSIP_Label_f42aa342-8706-4288-bd11-ebb85995028c_SetDate">
    <vt:lpwstr>2017-08-09T14:00:56.7438013-04:00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