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960376-EE71-4EEC-B5A7-F48FF773D8B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2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6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63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5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91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23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34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88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40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3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5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6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6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83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1FCD-7F20-4C8A-AA67-72EBE8F2828E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EF9E-EFE3-4D92-B217-55957FEC8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680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Algerian" panose="04020705040A02060702" pitchFamily="82" charset="0"/>
              </a:rPr>
              <a:t>Magic Wars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Штейнке Алексей Павлович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5179" y="764373"/>
            <a:ext cx="11451021" cy="1293028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Сюжет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43536"/>
            <a:ext cx="5334000" cy="3325090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68883"/>
            <a:ext cx="5334000" cy="3274397"/>
          </a:xfrm>
        </p:spPr>
      </p:pic>
    </p:spTree>
    <p:extLst>
      <p:ext uri="{BB962C8B-B14F-4D97-AF65-F5344CB8AC3E}">
        <p14:creationId xmlns:p14="http://schemas.microsoft.com/office/powerpoint/2010/main" val="35021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Персонажи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43536"/>
            <a:ext cx="5334000" cy="3325090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2414"/>
            <a:ext cx="5334000" cy="3247334"/>
          </a:xfrm>
        </p:spPr>
      </p:pic>
    </p:spTree>
    <p:extLst>
      <p:ext uri="{BB962C8B-B14F-4D97-AF65-F5344CB8AC3E}">
        <p14:creationId xmlns:p14="http://schemas.microsoft.com/office/powerpoint/2010/main" val="2395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Достижения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Механики: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Стрельба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Ходьба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Сбор ключей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UI</a:t>
            </a:r>
            <a:endParaRPr lang="ru-RU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Убийство врагов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3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Планы на будущее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Развитие игры: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Добавление новых механик и персонажей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Создание следующих уровней игры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Поиск и удаление багов из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6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внимание!!!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43" y="2193925"/>
            <a:ext cx="4024313" cy="4024313"/>
          </a:xfrm>
        </p:spPr>
      </p:pic>
    </p:spTree>
    <p:extLst>
      <p:ext uri="{BB962C8B-B14F-4D97-AF65-F5344CB8AC3E}">
        <p14:creationId xmlns:p14="http://schemas.microsoft.com/office/powerpoint/2010/main" val="29550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48</TotalTime>
  <Words>42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Algerian</vt:lpstr>
      <vt:lpstr>Arial</vt:lpstr>
      <vt:lpstr>Century Gothic</vt:lpstr>
      <vt:lpstr>Wingdings</vt:lpstr>
      <vt:lpstr>След самолета</vt:lpstr>
      <vt:lpstr>Magic Wars</vt:lpstr>
      <vt:lpstr>Сюжет</vt:lpstr>
      <vt:lpstr>Персонажи</vt:lpstr>
      <vt:lpstr>Достижения</vt:lpstr>
      <vt:lpstr>Планы на будущее</vt:lpstr>
      <vt:lpstr>Спасибо за внимание!!!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Wars</dc:title>
  <dc:creator>Алексей Штейнке</dc:creator>
  <cp:lastModifiedBy>Алексей Штейнке</cp:lastModifiedBy>
  <cp:revision>4</cp:revision>
  <dcterms:created xsi:type="dcterms:W3CDTF">2018-12-01T13:33:44Z</dcterms:created>
  <dcterms:modified xsi:type="dcterms:W3CDTF">2018-12-01T14:22:43Z</dcterms:modified>
</cp:coreProperties>
</file>