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1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8FA77-B862-0448-9038-08FA47C03D68}" type="doc">
      <dgm:prSet loTypeId="urn:microsoft.com/office/officeart/2005/8/layout/StepDownProcess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FD8F33-600E-3D4A-8DC2-4FD49E7140FC}">
      <dgm:prSet phldrT="[Текст]"/>
      <dgm:spPr/>
      <dgm:t>
        <a:bodyPr/>
        <a:lstStyle/>
        <a:p>
          <a:r>
            <a:rPr lang="ru-RU" dirty="0"/>
            <a:t>Выбор алгоритма</a:t>
          </a:r>
        </a:p>
      </dgm:t>
    </dgm:pt>
    <dgm:pt modelId="{E42C9E91-7524-9845-B9F4-A001F543CA17}" type="parTrans" cxnId="{130269F0-6F42-6C41-B60E-469F095E62AC}">
      <dgm:prSet/>
      <dgm:spPr/>
      <dgm:t>
        <a:bodyPr/>
        <a:lstStyle/>
        <a:p>
          <a:endParaRPr lang="ru-RU"/>
        </a:p>
      </dgm:t>
    </dgm:pt>
    <dgm:pt modelId="{3703802E-5DD3-694A-A158-04C66298FD94}" type="sibTrans" cxnId="{130269F0-6F42-6C41-B60E-469F095E62AC}">
      <dgm:prSet/>
      <dgm:spPr/>
      <dgm:t>
        <a:bodyPr/>
        <a:lstStyle/>
        <a:p>
          <a:endParaRPr lang="ru-RU"/>
        </a:p>
      </dgm:t>
    </dgm:pt>
    <dgm:pt modelId="{275F5F9F-524F-D44C-9782-B3403F625EE7}">
      <dgm:prSet phldrT="[Текст]"/>
      <dgm:spPr/>
      <dgm:t>
        <a:bodyPr/>
        <a:lstStyle/>
        <a:p>
          <a:r>
            <a:rPr lang="ru-RU" dirty="0"/>
            <a:t>Формирование </a:t>
          </a:r>
          <a:r>
            <a:rPr lang="ru-RU" dirty="0" err="1"/>
            <a:t>датасета</a:t>
          </a:r>
          <a:endParaRPr lang="ru-RU" dirty="0"/>
        </a:p>
      </dgm:t>
    </dgm:pt>
    <dgm:pt modelId="{BD292A84-A47E-1741-96FD-FF7B78B18977}" type="parTrans" cxnId="{F579BE0D-DB47-FC47-B5AC-4D9C5408D701}">
      <dgm:prSet/>
      <dgm:spPr/>
      <dgm:t>
        <a:bodyPr/>
        <a:lstStyle/>
        <a:p>
          <a:endParaRPr lang="ru-RU"/>
        </a:p>
      </dgm:t>
    </dgm:pt>
    <dgm:pt modelId="{5412784B-7620-D24D-AA60-63D529CD781F}" type="sibTrans" cxnId="{F579BE0D-DB47-FC47-B5AC-4D9C5408D701}">
      <dgm:prSet/>
      <dgm:spPr/>
      <dgm:t>
        <a:bodyPr/>
        <a:lstStyle/>
        <a:p>
          <a:endParaRPr lang="ru-RU"/>
        </a:p>
      </dgm:t>
    </dgm:pt>
    <dgm:pt modelId="{0D89D2B8-C64B-8B48-B301-D8207B51AF95}">
      <dgm:prSet phldrT="[Текст]"/>
      <dgm:spPr/>
      <dgm:t>
        <a:bodyPr/>
        <a:lstStyle/>
        <a:p>
          <a:r>
            <a:rPr lang="ru-RU" dirty="0"/>
            <a:t>Разработка</a:t>
          </a:r>
          <a:r>
            <a:rPr lang="ru-RU" baseline="0" dirty="0"/>
            <a:t> алгоритма анализа видео и обработка данных</a:t>
          </a:r>
          <a:endParaRPr lang="ru-RU" dirty="0"/>
        </a:p>
      </dgm:t>
    </dgm:pt>
    <dgm:pt modelId="{23F05461-9C1F-6642-AA00-5A822A1297A2}" type="parTrans" cxnId="{2E4E1CCD-6965-2648-ACAE-650E7362AE49}">
      <dgm:prSet/>
      <dgm:spPr/>
      <dgm:t>
        <a:bodyPr/>
        <a:lstStyle/>
        <a:p>
          <a:endParaRPr lang="ru-RU"/>
        </a:p>
      </dgm:t>
    </dgm:pt>
    <dgm:pt modelId="{3D75E1F3-A3E2-F54F-8EBD-C998A33AED56}" type="sibTrans" cxnId="{2E4E1CCD-6965-2648-ACAE-650E7362AE49}">
      <dgm:prSet/>
      <dgm:spPr/>
      <dgm:t>
        <a:bodyPr/>
        <a:lstStyle/>
        <a:p>
          <a:endParaRPr lang="ru-RU"/>
        </a:p>
      </dgm:t>
    </dgm:pt>
    <dgm:pt modelId="{85ECE36B-CB19-F74E-96CD-4968B835FCFD}">
      <dgm:prSet/>
      <dgm:spPr/>
      <dgm:t>
        <a:bodyPr/>
        <a:lstStyle/>
        <a:p>
          <a:r>
            <a:rPr lang="ru-RU" dirty="0"/>
            <a:t>Разработка и обучение модели</a:t>
          </a:r>
        </a:p>
      </dgm:t>
    </dgm:pt>
    <dgm:pt modelId="{D3894E40-4F90-E449-B6F9-C618204465BF}" type="parTrans" cxnId="{3356588B-AFE6-3F48-80E9-E6D25CF98183}">
      <dgm:prSet/>
      <dgm:spPr/>
      <dgm:t>
        <a:bodyPr/>
        <a:lstStyle/>
        <a:p>
          <a:endParaRPr lang="ru-RU"/>
        </a:p>
      </dgm:t>
    </dgm:pt>
    <dgm:pt modelId="{16C6F0AB-B03F-844B-89F6-D77F8545784A}" type="sibTrans" cxnId="{3356588B-AFE6-3F48-80E9-E6D25CF98183}">
      <dgm:prSet/>
      <dgm:spPr/>
      <dgm:t>
        <a:bodyPr/>
        <a:lstStyle/>
        <a:p>
          <a:endParaRPr lang="ru-RU"/>
        </a:p>
      </dgm:t>
    </dgm:pt>
    <dgm:pt modelId="{FBAB1A2B-3124-F644-86E0-E9BFA2CB2AF3}">
      <dgm:prSet/>
      <dgm:spPr/>
      <dgm:t>
        <a:bodyPr/>
        <a:lstStyle/>
        <a:p>
          <a:r>
            <a:rPr lang="ru-RU" dirty="0" err="1"/>
            <a:t>Аугументация</a:t>
          </a:r>
          <a:r>
            <a:rPr lang="ru-RU" dirty="0"/>
            <a:t> данных</a:t>
          </a:r>
        </a:p>
      </dgm:t>
    </dgm:pt>
    <dgm:pt modelId="{9C337FCF-6DF6-9A43-959F-5F6B04C07887}" type="parTrans" cxnId="{1410FCEE-AFE1-4649-A4F4-B402C303253E}">
      <dgm:prSet/>
      <dgm:spPr/>
      <dgm:t>
        <a:bodyPr/>
        <a:lstStyle/>
        <a:p>
          <a:endParaRPr lang="ru-RU"/>
        </a:p>
      </dgm:t>
    </dgm:pt>
    <dgm:pt modelId="{5F65F483-91AD-5A43-861C-C89AC7D67733}" type="sibTrans" cxnId="{1410FCEE-AFE1-4649-A4F4-B402C303253E}">
      <dgm:prSet/>
      <dgm:spPr/>
      <dgm:t>
        <a:bodyPr/>
        <a:lstStyle/>
        <a:p>
          <a:endParaRPr lang="ru-RU"/>
        </a:p>
      </dgm:t>
    </dgm:pt>
    <dgm:pt modelId="{EEE17E71-51DC-7A4A-82D3-28EF36D33F05}" type="pres">
      <dgm:prSet presAssocID="{A698FA77-B862-0448-9038-08FA47C03D68}" presName="rootnode" presStyleCnt="0">
        <dgm:presLayoutVars>
          <dgm:chMax/>
          <dgm:chPref/>
          <dgm:dir/>
          <dgm:animLvl val="lvl"/>
        </dgm:presLayoutVars>
      </dgm:prSet>
      <dgm:spPr/>
    </dgm:pt>
    <dgm:pt modelId="{399012D5-0D68-E949-8A9F-77D01DF83853}" type="pres">
      <dgm:prSet presAssocID="{F4FD8F33-600E-3D4A-8DC2-4FD49E7140FC}" presName="composite" presStyleCnt="0"/>
      <dgm:spPr/>
    </dgm:pt>
    <dgm:pt modelId="{5004668E-92B1-5446-B4B7-1BBC1727F2BE}" type="pres">
      <dgm:prSet presAssocID="{F4FD8F33-600E-3D4A-8DC2-4FD49E7140FC}" presName="bentUpArrow1" presStyleLbl="alignImgPlace1" presStyleIdx="0" presStyleCnt="4"/>
      <dgm:spPr/>
    </dgm:pt>
    <dgm:pt modelId="{63BC2DED-D8F3-5745-9735-236B9699DCB9}" type="pres">
      <dgm:prSet presAssocID="{F4FD8F33-600E-3D4A-8DC2-4FD49E7140F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7B5A128-89B6-AF4F-ABFE-B2C2A4540A0D}" type="pres">
      <dgm:prSet presAssocID="{F4FD8F33-600E-3D4A-8DC2-4FD49E7140F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F357BFA-E03C-B74F-B664-BC720639A98D}" type="pres">
      <dgm:prSet presAssocID="{3703802E-5DD3-694A-A158-04C66298FD94}" presName="sibTrans" presStyleCnt="0"/>
      <dgm:spPr/>
    </dgm:pt>
    <dgm:pt modelId="{6C2B9E2C-6625-8F4D-A573-4D65060CB3BF}" type="pres">
      <dgm:prSet presAssocID="{275F5F9F-524F-D44C-9782-B3403F625EE7}" presName="composite" presStyleCnt="0"/>
      <dgm:spPr/>
    </dgm:pt>
    <dgm:pt modelId="{F9CDE7D3-70CB-5741-B96E-E77444FCDB8B}" type="pres">
      <dgm:prSet presAssocID="{275F5F9F-524F-D44C-9782-B3403F625EE7}" presName="bentUpArrow1" presStyleLbl="alignImgPlace1" presStyleIdx="1" presStyleCnt="4"/>
      <dgm:spPr/>
    </dgm:pt>
    <dgm:pt modelId="{28CF7A60-C21C-F640-BC83-587B0ACEE087}" type="pres">
      <dgm:prSet presAssocID="{275F5F9F-524F-D44C-9782-B3403F625EE7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F7B3D77-C6C0-D24F-839E-D59F93DF112C}" type="pres">
      <dgm:prSet presAssocID="{275F5F9F-524F-D44C-9782-B3403F625EE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D703D83-5B49-BA49-BDA7-C572E88AFA76}" type="pres">
      <dgm:prSet presAssocID="{5412784B-7620-D24D-AA60-63D529CD781F}" presName="sibTrans" presStyleCnt="0"/>
      <dgm:spPr/>
    </dgm:pt>
    <dgm:pt modelId="{CE23862F-6FC0-F940-9812-464C2A5B0FA4}" type="pres">
      <dgm:prSet presAssocID="{0D89D2B8-C64B-8B48-B301-D8207B51AF95}" presName="composite" presStyleCnt="0"/>
      <dgm:spPr/>
    </dgm:pt>
    <dgm:pt modelId="{C8C4CE1C-0F3F-2745-9B9F-2B3037A61287}" type="pres">
      <dgm:prSet presAssocID="{0D89D2B8-C64B-8B48-B301-D8207B51AF95}" presName="bentUpArrow1" presStyleLbl="alignImgPlace1" presStyleIdx="2" presStyleCnt="4"/>
      <dgm:spPr/>
    </dgm:pt>
    <dgm:pt modelId="{64685BD9-2B71-D645-9346-AC4258D5C3A2}" type="pres">
      <dgm:prSet presAssocID="{0D89D2B8-C64B-8B48-B301-D8207B51AF95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6A43382-FA8B-1343-9106-8C00768F9904}" type="pres">
      <dgm:prSet presAssocID="{0D89D2B8-C64B-8B48-B301-D8207B51AF9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911005F-8C59-EB44-88A5-1B8F35EDB540}" type="pres">
      <dgm:prSet presAssocID="{3D75E1F3-A3E2-F54F-8EBD-C998A33AED56}" presName="sibTrans" presStyleCnt="0"/>
      <dgm:spPr/>
    </dgm:pt>
    <dgm:pt modelId="{7B51A4B1-9C84-9945-8F42-4E33163F74D4}" type="pres">
      <dgm:prSet presAssocID="{85ECE36B-CB19-F74E-96CD-4968B835FCFD}" presName="composite" presStyleCnt="0"/>
      <dgm:spPr/>
    </dgm:pt>
    <dgm:pt modelId="{942F6087-EF78-B84B-8C8E-19A32B48AEC3}" type="pres">
      <dgm:prSet presAssocID="{85ECE36B-CB19-F74E-96CD-4968B835FCFD}" presName="bentUpArrow1" presStyleLbl="alignImgPlace1" presStyleIdx="3" presStyleCnt="4"/>
      <dgm:spPr/>
    </dgm:pt>
    <dgm:pt modelId="{2BFEA2AA-F64F-4A4F-9F5B-4327E19C0CBE}" type="pres">
      <dgm:prSet presAssocID="{85ECE36B-CB19-F74E-96CD-4968B835FCF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F5575BF9-77DE-E74E-B8EC-B7A80F48FCC3}" type="pres">
      <dgm:prSet presAssocID="{85ECE36B-CB19-F74E-96CD-4968B835FCF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C511B8C-CD75-944D-8399-0077FBA331F0}" type="pres">
      <dgm:prSet presAssocID="{16C6F0AB-B03F-844B-89F6-D77F8545784A}" presName="sibTrans" presStyleCnt="0"/>
      <dgm:spPr/>
    </dgm:pt>
    <dgm:pt modelId="{58A467E5-59CE-A843-8625-C31156A1123E}" type="pres">
      <dgm:prSet presAssocID="{FBAB1A2B-3124-F644-86E0-E9BFA2CB2AF3}" presName="composite" presStyleCnt="0"/>
      <dgm:spPr/>
    </dgm:pt>
    <dgm:pt modelId="{D6916A4A-1740-604E-A405-462CF02021AC}" type="pres">
      <dgm:prSet presAssocID="{FBAB1A2B-3124-F644-86E0-E9BFA2CB2AF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F579BE0D-DB47-FC47-B5AC-4D9C5408D701}" srcId="{A698FA77-B862-0448-9038-08FA47C03D68}" destId="{275F5F9F-524F-D44C-9782-B3403F625EE7}" srcOrd="1" destOrd="0" parTransId="{BD292A84-A47E-1741-96FD-FF7B78B18977}" sibTransId="{5412784B-7620-D24D-AA60-63D529CD781F}"/>
    <dgm:cxn modelId="{53990913-BEF0-B948-821C-C8E2C8B2BA57}" type="presOf" srcId="{275F5F9F-524F-D44C-9782-B3403F625EE7}" destId="{28CF7A60-C21C-F640-BC83-587B0ACEE087}" srcOrd="0" destOrd="0" presId="urn:microsoft.com/office/officeart/2005/8/layout/StepDownProcess"/>
    <dgm:cxn modelId="{5BC2254F-6B62-204A-9F91-144374873AF2}" type="presOf" srcId="{F4FD8F33-600E-3D4A-8DC2-4FD49E7140FC}" destId="{63BC2DED-D8F3-5745-9735-236B9699DCB9}" srcOrd="0" destOrd="0" presId="urn:microsoft.com/office/officeart/2005/8/layout/StepDownProcess"/>
    <dgm:cxn modelId="{EC98B777-A9F9-7B43-8D5E-F227071785D3}" type="presOf" srcId="{85ECE36B-CB19-F74E-96CD-4968B835FCFD}" destId="{2BFEA2AA-F64F-4A4F-9F5B-4327E19C0CBE}" srcOrd="0" destOrd="0" presId="urn:microsoft.com/office/officeart/2005/8/layout/StepDownProcess"/>
    <dgm:cxn modelId="{6FB2207A-7A41-1F44-A595-A3AD450DCD80}" type="presOf" srcId="{A698FA77-B862-0448-9038-08FA47C03D68}" destId="{EEE17E71-51DC-7A4A-82D3-28EF36D33F05}" srcOrd="0" destOrd="0" presId="urn:microsoft.com/office/officeart/2005/8/layout/StepDownProcess"/>
    <dgm:cxn modelId="{3356588B-AFE6-3F48-80E9-E6D25CF98183}" srcId="{A698FA77-B862-0448-9038-08FA47C03D68}" destId="{85ECE36B-CB19-F74E-96CD-4968B835FCFD}" srcOrd="3" destOrd="0" parTransId="{D3894E40-4F90-E449-B6F9-C618204465BF}" sibTransId="{16C6F0AB-B03F-844B-89F6-D77F8545784A}"/>
    <dgm:cxn modelId="{2E4E1CCD-6965-2648-ACAE-650E7362AE49}" srcId="{A698FA77-B862-0448-9038-08FA47C03D68}" destId="{0D89D2B8-C64B-8B48-B301-D8207B51AF95}" srcOrd="2" destOrd="0" parTransId="{23F05461-9C1F-6642-AA00-5A822A1297A2}" sibTransId="{3D75E1F3-A3E2-F54F-8EBD-C998A33AED56}"/>
    <dgm:cxn modelId="{1410FCEE-AFE1-4649-A4F4-B402C303253E}" srcId="{A698FA77-B862-0448-9038-08FA47C03D68}" destId="{FBAB1A2B-3124-F644-86E0-E9BFA2CB2AF3}" srcOrd="4" destOrd="0" parTransId="{9C337FCF-6DF6-9A43-959F-5F6B04C07887}" sibTransId="{5F65F483-91AD-5A43-861C-C89AC7D67733}"/>
    <dgm:cxn modelId="{130269F0-6F42-6C41-B60E-469F095E62AC}" srcId="{A698FA77-B862-0448-9038-08FA47C03D68}" destId="{F4FD8F33-600E-3D4A-8DC2-4FD49E7140FC}" srcOrd="0" destOrd="0" parTransId="{E42C9E91-7524-9845-B9F4-A001F543CA17}" sibTransId="{3703802E-5DD3-694A-A158-04C66298FD94}"/>
    <dgm:cxn modelId="{E00D14FD-B0F6-4742-A09A-163EE7A565D0}" type="presOf" srcId="{FBAB1A2B-3124-F644-86E0-E9BFA2CB2AF3}" destId="{D6916A4A-1740-604E-A405-462CF02021AC}" srcOrd="0" destOrd="0" presId="urn:microsoft.com/office/officeart/2005/8/layout/StepDownProcess"/>
    <dgm:cxn modelId="{6EB153FF-9983-F744-A272-558CB5389E43}" type="presOf" srcId="{0D89D2B8-C64B-8B48-B301-D8207B51AF95}" destId="{64685BD9-2B71-D645-9346-AC4258D5C3A2}" srcOrd="0" destOrd="0" presId="urn:microsoft.com/office/officeart/2005/8/layout/StepDownProcess"/>
    <dgm:cxn modelId="{5B713F71-1D3A-BC4A-975D-3C285845D9AC}" type="presParOf" srcId="{EEE17E71-51DC-7A4A-82D3-28EF36D33F05}" destId="{399012D5-0D68-E949-8A9F-77D01DF83853}" srcOrd="0" destOrd="0" presId="urn:microsoft.com/office/officeart/2005/8/layout/StepDownProcess"/>
    <dgm:cxn modelId="{9C5CB1D7-9C89-2A4E-801C-D82B6ED28CC0}" type="presParOf" srcId="{399012D5-0D68-E949-8A9F-77D01DF83853}" destId="{5004668E-92B1-5446-B4B7-1BBC1727F2BE}" srcOrd="0" destOrd="0" presId="urn:microsoft.com/office/officeart/2005/8/layout/StepDownProcess"/>
    <dgm:cxn modelId="{307BF72F-B5F6-B14D-B10A-AFB089291518}" type="presParOf" srcId="{399012D5-0D68-E949-8A9F-77D01DF83853}" destId="{63BC2DED-D8F3-5745-9735-236B9699DCB9}" srcOrd="1" destOrd="0" presId="urn:microsoft.com/office/officeart/2005/8/layout/StepDownProcess"/>
    <dgm:cxn modelId="{BA7B7CB1-2018-B949-B9AD-09203DCE9B21}" type="presParOf" srcId="{399012D5-0D68-E949-8A9F-77D01DF83853}" destId="{B7B5A128-89B6-AF4F-ABFE-B2C2A4540A0D}" srcOrd="2" destOrd="0" presId="urn:microsoft.com/office/officeart/2005/8/layout/StepDownProcess"/>
    <dgm:cxn modelId="{936BC9A3-EAAA-BC43-BF49-359D1DAEDD58}" type="presParOf" srcId="{EEE17E71-51DC-7A4A-82D3-28EF36D33F05}" destId="{AF357BFA-E03C-B74F-B664-BC720639A98D}" srcOrd="1" destOrd="0" presId="urn:microsoft.com/office/officeart/2005/8/layout/StepDownProcess"/>
    <dgm:cxn modelId="{15F5D338-B461-F041-A473-0F672E0BDDDA}" type="presParOf" srcId="{EEE17E71-51DC-7A4A-82D3-28EF36D33F05}" destId="{6C2B9E2C-6625-8F4D-A573-4D65060CB3BF}" srcOrd="2" destOrd="0" presId="urn:microsoft.com/office/officeart/2005/8/layout/StepDownProcess"/>
    <dgm:cxn modelId="{367D6EC9-28CA-B24C-B0FF-9973D66FEDE4}" type="presParOf" srcId="{6C2B9E2C-6625-8F4D-A573-4D65060CB3BF}" destId="{F9CDE7D3-70CB-5741-B96E-E77444FCDB8B}" srcOrd="0" destOrd="0" presId="urn:microsoft.com/office/officeart/2005/8/layout/StepDownProcess"/>
    <dgm:cxn modelId="{1265D603-2A10-2D4B-90CF-D35361444267}" type="presParOf" srcId="{6C2B9E2C-6625-8F4D-A573-4D65060CB3BF}" destId="{28CF7A60-C21C-F640-BC83-587B0ACEE087}" srcOrd="1" destOrd="0" presId="urn:microsoft.com/office/officeart/2005/8/layout/StepDownProcess"/>
    <dgm:cxn modelId="{5BD1F068-9827-F34C-921D-47B8486E9212}" type="presParOf" srcId="{6C2B9E2C-6625-8F4D-A573-4D65060CB3BF}" destId="{5F7B3D77-C6C0-D24F-839E-D59F93DF112C}" srcOrd="2" destOrd="0" presId="urn:microsoft.com/office/officeart/2005/8/layout/StepDownProcess"/>
    <dgm:cxn modelId="{1DEF51B2-0B83-924D-AEB7-A1F7E38BE1C1}" type="presParOf" srcId="{EEE17E71-51DC-7A4A-82D3-28EF36D33F05}" destId="{7D703D83-5B49-BA49-BDA7-C572E88AFA76}" srcOrd="3" destOrd="0" presId="urn:microsoft.com/office/officeart/2005/8/layout/StepDownProcess"/>
    <dgm:cxn modelId="{2210F9DF-9899-A844-A041-D7BC1A97717D}" type="presParOf" srcId="{EEE17E71-51DC-7A4A-82D3-28EF36D33F05}" destId="{CE23862F-6FC0-F940-9812-464C2A5B0FA4}" srcOrd="4" destOrd="0" presId="urn:microsoft.com/office/officeart/2005/8/layout/StepDownProcess"/>
    <dgm:cxn modelId="{78E22E94-3ED5-924A-AD3F-E6DD0EC50B91}" type="presParOf" srcId="{CE23862F-6FC0-F940-9812-464C2A5B0FA4}" destId="{C8C4CE1C-0F3F-2745-9B9F-2B3037A61287}" srcOrd="0" destOrd="0" presId="urn:microsoft.com/office/officeart/2005/8/layout/StepDownProcess"/>
    <dgm:cxn modelId="{937789F4-4144-7641-866D-815A13D0C5E8}" type="presParOf" srcId="{CE23862F-6FC0-F940-9812-464C2A5B0FA4}" destId="{64685BD9-2B71-D645-9346-AC4258D5C3A2}" srcOrd="1" destOrd="0" presId="urn:microsoft.com/office/officeart/2005/8/layout/StepDownProcess"/>
    <dgm:cxn modelId="{19C57A63-5C84-7342-AD8C-DC3EDE114718}" type="presParOf" srcId="{CE23862F-6FC0-F940-9812-464C2A5B0FA4}" destId="{A6A43382-FA8B-1343-9106-8C00768F9904}" srcOrd="2" destOrd="0" presId="urn:microsoft.com/office/officeart/2005/8/layout/StepDownProcess"/>
    <dgm:cxn modelId="{3754BBA9-C717-F047-8F38-3C526BE76225}" type="presParOf" srcId="{EEE17E71-51DC-7A4A-82D3-28EF36D33F05}" destId="{6911005F-8C59-EB44-88A5-1B8F35EDB540}" srcOrd="5" destOrd="0" presId="urn:microsoft.com/office/officeart/2005/8/layout/StepDownProcess"/>
    <dgm:cxn modelId="{10A0D6F2-C249-0E48-A499-88C709966DC1}" type="presParOf" srcId="{EEE17E71-51DC-7A4A-82D3-28EF36D33F05}" destId="{7B51A4B1-9C84-9945-8F42-4E33163F74D4}" srcOrd="6" destOrd="0" presId="urn:microsoft.com/office/officeart/2005/8/layout/StepDownProcess"/>
    <dgm:cxn modelId="{2A27870E-B0DF-EB40-BC0D-AC83B3A2CD63}" type="presParOf" srcId="{7B51A4B1-9C84-9945-8F42-4E33163F74D4}" destId="{942F6087-EF78-B84B-8C8E-19A32B48AEC3}" srcOrd="0" destOrd="0" presId="urn:microsoft.com/office/officeart/2005/8/layout/StepDownProcess"/>
    <dgm:cxn modelId="{97899962-769B-CF46-8CEC-3E73358CF5ED}" type="presParOf" srcId="{7B51A4B1-9C84-9945-8F42-4E33163F74D4}" destId="{2BFEA2AA-F64F-4A4F-9F5B-4327E19C0CBE}" srcOrd="1" destOrd="0" presId="urn:microsoft.com/office/officeart/2005/8/layout/StepDownProcess"/>
    <dgm:cxn modelId="{64D1A1AC-F6A3-1C4F-99DF-F65B16F0247F}" type="presParOf" srcId="{7B51A4B1-9C84-9945-8F42-4E33163F74D4}" destId="{F5575BF9-77DE-E74E-B8EC-B7A80F48FCC3}" srcOrd="2" destOrd="0" presId="urn:microsoft.com/office/officeart/2005/8/layout/StepDownProcess"/>
    <dgm:cxn modelId="{13522C86-DBD7-C548-9F83-C2B1389E16CC}" type="presParOf" srcId="{EEE17E71-51DC-7A4A-82D3-28EF36D33F05}" destId="{CC511B8C-CD75-944D-8399-0077FBA331F0}" srcOrd="7" destOrd="0" presId="urn:microsoft.com/office/officeart/2005/8/layout/StepDownProcess"/>
    <dgm:cxn modelId="{DAAED6D9-6A39-A843-92C5-28E4E514ED66}" type="presParOf" srcId="{EEE17E71-51DC-7A4A-82D3-28EF36D33F05}" destId="{58A467E5-59CE-A843-8625-C31156A1123E}" srcOrd="8" destOrd="0" presId="urn:microsoft.com/office/officeart/2005/8/layout/StepDownProcess"/>
    <dgm:cxn modelId="{08C4648B-82B2-E343-B3C5-1B3F644332D6}" type="presParOf" srcId="{58A467E5-59CE-A843-8625-C31156A1123E}" destId="{D6916A4A-1740-604E-A405-462CF02021A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8FA77-B862-0448-9038-08FA47C03D68}" type="doc">
      <dgm:prSet loTypeId="urn:microsoft.com/office/officeart/2005/8/layout/StepDownProcess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FD8F33-600E-3D4A-8DC2-4FD49E7140FC}">
      <dgm:prSet phldrT="[Текст]"/>
      <dgm:spPr/>
      <dgm:t>
        <a:bodyPr/>
        <a:lstStyle/>
        <a:p>
          <a:r>
            <a:rPr lang="ru-RU" dirty="0"/>
            <a:t>Получение </a:t>
          </a:r>
          <a:r>
            <a:rPr lang="ru-RU" dirty="0" err="1"/>
            <a:t>датасета</a:t>
          </a:r>
          <a:endParaRPr lang="ru-RU" dirty="0"/>
        </a:p>
      </dgm:t>
    </dgm:pt>
    <dgm:pt modelId="{E42C9E91-7524-9845-B9F4-A001F543CA17}" type="parTrans" cxnId="{130269F0-6F42-6C41-B60E-469F095E62AC}">
      <dgm:prSet/>
      <dgm:spPr/>
      <dgm:t>
        <a:bodyPr/>
        <a:lstStyle/>
        <a:p>
          <a:endParaRPr lang="ru-RU"/>
        </a:p>
      </dgm:t>
    </dgm:pt>
    <dgm:pt modelId="{3703802E-5DD3-694A-A158-04C66298FD94}" type="sibTrans" cxnId="{130269F0-6F42-6C41-B60E-469F095E62AC}">
      <dgm:prSet/>
      <dgm:spPr/>
      <dgm:t>
        <a:bodyPr/>
        <a:lstStyle/>
        <a:p>
          <a:endParaRPr lang="ru-RU"/>
        </a:p>
      </dgm:t>
    </dgm:pt>
    <dgm:pt modelId="{275F5F9F-524F-D44C-9782-B3403F625EE7}">
      <dgm:prSet phldrT="[Текст]"/>
      <dgm:spPr/>
      <dgm:t>
        <a:bodyPr/>
        <a:lstStyle/>
        <a:p>
          <a:r>
            <a:rPr lang="ru-RU" dirty="0"/>
            <a:t>Загрузка модулей</a:t>
          </a:r>
        </a:p>
      </dgm:t>
    </dgm:pt>
    <dgm:pt modelId="{BD292A84-A47E-1741-96FD-FF7B78B18977}" type="parTrans" cxnId="{F579BE0D-DB47-FC47-B5AC-4D9C5408D701}">
      <dgm:prSet/>
      <dgm:spPr/>
      <dgm:t>
        <a:bodyPr/>
        <a:lstStyle/>
        <a:p>
          <a:endParaRPr lang="ru-RU"/>
        </a:p>
      </dgm:t>
    </dgm:pt>
    <dgm:pt modelId="{5412784B-7620-D24D-AA60-63D529CD781F}" type="sibTrans" cxnId="{F579BE0D-DB47-FC47-B5AC-4D9C5408D701}">
      <dgm:prSet/>
      <dgm:spPr/>
      <dgm:t>
        <a:bodyPr/>
        <a:lstStyle/>
        <a:p>
          <a:endParaRPr lang="ru-RU"/>
        </a:p>
      </dgm:t>
    </dgm:pt>
    <dgm:pt modelId="{0D89D2B8-C64B-8B48-B301-D8207B51AF95}">
      <dgm:prSet phldrT="[Текст]"/>
      <dgm:spPr/>
      <dgm:t>
        <a:bodyPr/>
        <a:lstStyle/>
        <a:p>
          <a:r>
            <a:rPr lang="ru-RU" dirty="0"/>
            <a:t>Подключение библиотек и модулей</a:t>
          </a:r>
        </a:p>
      </dgm:t>
    </dgm:pt>
    <dgm:pt modelId="{23F05461-9C1F-6642-AA00-5A822A1297A2}" type="parTrans" cxnId="{2E4E1CCD-6965-2648-ACAE-650E7362AE49}">
      <dgm:prSet/>
      <dgm:spPr/>
      <dgm:t>
        <a:bodyPr/>
        <a:lstStyle/>
        <a:p>
          <a:endParaRPr lang="ru-RU"/>
        </a:p>
      </dgm:t>
    </dgm:pt>
    <dgm:pt modelId="{3D75E1F3-A3E2-F54F-8EBD-C998A33AED56}" type="sibTrans" cxnId="{2E4E1CCD-6965-2648-ACAE-650E7362AE49}">
      <dgm:prSet/>
      <dgm:spPr/>
      <dgm:t>
        <a:bodyPr/>
        <a:lstStyle/>
        <a:p>
          <a:endParaRPr lang="ru-RU"/>
        </a:p>
      </dgm:t>
    </dgm:pt>
    <dgm:pt modelId="{85ECE36B-CB19-F74E-96CD-4968B835FCFD}">
      <dgm:prSet/>
      <dgm:spPr/>
      <dgm:t>
        <a:bodyPr/>
        <a:lstStyle/>
        <a:p>
          <a:r>
            <a:rPr lang="ru-RU" dirty="0"/>
            <a:t>Загрузка модели</a:t>
          </a:r>
        </a:p>
      </dgm:t>
    </dgm:pt>
    <dgm:pt modelId="{D3894E40-4F90-E449-B6F9-C618204465BF}" type="parTrans" cxnId="{3356588B-AFE6-3F48-80E9-E6D25CF98183}">
      <dgm:prSet/>
      <dgm:spPr/>
      <dgm:t>
        <a:bodyPr/>
        <a:lstStyle/>
        <a:p>
          <a:endParaRPr lang="ru-RU"/>
        </a:p>
      </dgm:t>
    </dgm:pt>
    <dgm:pt modelId="{16C6F0AB-B03F-844B-89F6-D77F8545784A}" type="sibTrans" cxnId="{3356588B-AFE6-3F48-80E9-E6D25CF98183}">
      <dgm:prSet/>
      <dgm:spPr/>
      <dgm:t>
        <a:bodyPr/>
        <a:lstStyle/>
        <a:p>
          <a:endParaRPr lang="ru-RU"/>
        </a:p>
      </dgm:t>
    </dgm:pt>
    <dgm:pt modelId="{FBAB1A2B-3124-F644-86E0-E9BFA2CB2AF3}">
      <dgm:prSet/>
      <dgm:spPr/>
      <dgm:t>
        <a:bodyPr/>
        <a:lstStyle/>
        <a:p>
          <a:r>
            <a:rPr lang="ru-RU" dirty="0"/>
            <a:t>Создание модели</a:t>
          </a:r>
        </a:p>
      </dgm:t>
    </dgm:pt>
    <dgm:pt modelId="{9C337FCF-6DF6-9A43-959F-5F6B04C07887}" type="parTrans" cxnId="{1410FCEE-AFE1-4649-A4F4-B402C303253E}">
      <dgm:prSet/>
      <dgm:spPr/>
      <dgm:t>
        <a:bodyPr/>
        <a:lstStyle/>
        <a:p>
          <a:endParaRPr lang="ru-RU"/>
        </a:p>
      </dgm:t>
    </dgm:pt>
    <dgm:pt modelId="{5F65F483-91AD-5A43-861C-C89AC7D67733}" type="sibTrans" cxnId="{1410FCEE-AFE1-4649-A4F4-B402C303253E}">
      <dgm:prSet/>
      <dgm:spPr/>
      <dgm:t>
        <a:bodyPr/>
        <a:lstStyle/>
        <a:p>
          <a:endParaRPr lang="ru-RU"/>
        </a:p>
      </dgm:t>
    </dgm:pt>
    <dgm:pt modelId="{C50EC87C-3D7F-B042-8E69-7A2103177CB4}">
      <dgm:prSet/>
      <dgm:spPr/>
      <dgm:t>
        <a:bodyPr/>
        <a:lstStyle/>
        <a:p>
          <a:r>
            <a:rPr lang="ru-RU" dirty="0"/>
            <a:t>Результат предсказания</a:t>
          </a:r>
        </a:p>
      </dgm:t>
    </dgm:pt>
    <dgm:pt modelId="{D98A2A65-2A68-D94E-B11D-6E8DB85EB7C3}" type="parTrans" cxnId="{1D9108AB-8CF5-B84F-8937-2E8518CFC831}">
      <dgm:prSet/>
      <dgm:spPr/>
      <dgm:t>
        <a:bodyPr/>
        <a:lstStyle/>
        <a:p>
          <a:endParaRPr lang="ru-RU"/>
        </a:p>
      </dgm:t>
    </dgm:pt>
    <dgm:pt modelId="{4F049D4A-A21B-1D45-8E29-B2E95379DFDF}" type="sibTrans" cxnId="{1D9108AB-8CF5-B84F-8937-2E8518CFC831}">
      <dgm:prSet/>
      <dgm:spPr/>
      <dgm:t>
        <a:bodyPr/>
        <a:lstStyle/>
        <a:p>
          <a:endParaRPr lang="ru-RU"/>
        </a:p>
      </dgm:t>
    </dgm:pt>
    <dgm:pt modelId="{EEE17E71-51DC-7A4A-82D3-28EF36D33F05}" type="pres">
      <dgm:prSet presAssocID="{A698FA77-B862-0448-9038-08FA47C03D68}" presName="rootnode" presStyleCnt="0">
        <dgm:presLayoutVars>
          <dgm:chMax/>
          <dgm:chPref/>
          <dgm:dir/>
          <dgm:animLvl val="lvl"/>
        </dgm:presLayoutVars>
      </dgm:prSet>
      <dgm:spPr/>
    </dgm:pt>
    <dgm:pt modelId="{399012D5-0D68-E949-8A9F-77D01DF83853}" type="pres">
      <dgm:prSet presAssocID="{F4FD8F33-600E-3D4A-8DC2-4FD49E7140FC}" presName="composite" presStyleCnt="0"/>
      <dgm:spPr/>
    </dgm:pt>
    <dgm:pt modelId="{5004668E-92B1-5446-B4B7-1BBC1727F2BE}" type="pres">
      <dgm:prSet presAssocID="{F4FD8F33-600E-3D4A-8DC2-4FD49E7140FC}" presName="bentUpArrow1" presStyleLbl="alignImgPlace1" presStyleIdx="0" presStyleCnt="5"/>
      <dgm:spPr/>
    </dgm:pt>
    <dgm:pt modelId="{63BC2DED-D8F3-5745-9735-236B9699DCB9}" type="pres">
      <dgm:prSet presAssocID="{F4FD8F33-600E-3D4A-8DC2-4FD49E7140FC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7B5A128-89B6-AF4F-ABFE-B2C2A4540A0D}" type="pres">
      <dgm:prSet presAssocID="{F4FD8F33-600E-3D4A-8DC2-4FD49E7140FC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F357BFA-E03C-B74F-B664-BC720639A98D}" type="pres">
      <dgm:prSet presAssocID="{3703802E-5DD3-694A-A158-04C66298FD94}" presName="sibTrans" presStyleCnt="0"/>
      <dgm:spPr/>
    </dgm:pt>
    <dgm:pt modelId="{6C2B9E2C-6625-8F4D-A573-4D65060CB3BF}" type="pres">
      <dgm:prSet presAssocID="{275F5F9F-524F-D44C-9782-B3403F625EE7}" presName="composite" presStyleCnt="0"/>
      <dgm:spPr/>
    </dgm:pt>
    <dgm:pt modelId="{F9CDE7D3-70CB-5741-B96E-E77444FCDB8B}" type="pres">
      <dgm:prSet presAssocID="{275F5F9F-524F-D44C-9782-B3403F625EE7}" presName="bentUpArrow1" presStyleLbl="alignImgPlace1" presStyleIdx="1" presStyleCnt="5"/>
      <dgm:spPr/>
    </dgm:pt>
    <dgm:pt modelId="{28CF7A60-C21C-F640-BC83-587B0ACEE087}" type="pres">
      <dgm:prSet presAssocID="{275F5F9F-524F-D44C-9782-B3403F625EE7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5F7B3D77-C6C0-D24F-839E-D59F93DF112C}" type="pres">
      <dgm:prSet presAssocID="{275F5F9F-524F-D44C-9782-B3403F625EE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D703D83-5B49-BA49-BDA7-C572E88AFA76}" type="pres">
      <dgm:prSet presAssocID="{5412784B-7620-D24D-AA60-63D529CD781F}" presName="sibTrans" presStyleCnt="0"/>
      <dgm:spPr/>
    </dgm:pt>
    <dgm:pt modelId="{CE23862F-6FC0-F940-9812-464C2A5B0FA4}" type="pres">
      <dgm:prSet presAssocID="{0D89D2B8-C64B-8B48-B301-D8207B51AF95}" presName="composite" presStyleCnt="0"/>
      <dgm:spPr/>
    </dgm:pt>
    <dgm:pt modelId="{C8C4CE1C-0F3F-2745-9B9F-2B3037A61287}" type="pres">
      <dgm:prSet presAssocID="{0D89D2B8-C64B-8B48-B301-D8207B51AF95}" presName="bentUpArrow1" presStyleLbl="alignImgPlace1" presStyleIdx="2" presStyleCnt="5"/>
      <dgm:spPr/>
    </dgm:pt>
    <dgm:pt modelId="{64685BD9-2B71-D645-9346-AC4258D5C3A2}" type="pres">
      <dgm:prSet presAssocID="{0D89D2B8-C64B-8B48-B301-D8207B51AF95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6A43382-FA8B-1343-9106-8C00768F9904}" type="pres">
      <dgm:prSet presAssocID="{0D89D2B8-C64B-8B48-B301-D8207B51AF9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911005F-8C59-EB44-88A5-1B8F35EDB540}" type="pres">
      <dgm:prSet presAssocID="{3D75E1F3-A3E2-F54F-8EBD-C998A33AED56}" presName="sibTrans" presStyleCnt="0"/>
      <dgm:spPr/>
    </dgm:pt>
    <dgm:pt modelId="{7B51A4B1-9C84-9945-8F42-4E33163F74D4}" type="pres">
      <dgm:prSet presAssocID="{85ECE36B-CB19-F74E-96CD-4968B835FCFD}" presName="composite" presStyleCnt="0"/>
      <dgm:spPr/>
    </dgm:pt>
    <dgm:pt modelId="{942F6087-EF78-B84B-8C8E-19A32B48AEC3}" type="pres">
      <dgm:prSet presAssocID="{85ECE36B-CB19-F74E-96CD-4968B835FCFD}" presName="bentUpArrow1" presStyleLbl="alignImgPlace1" presStyleIdx="3" presStyleCnt="5"/>
      <dgm:spPr/>
    </dgm:pt>
    <dgm:pt modelId="{2BFEA2AA-F64F-4A4F-9F5B-4327E19C0CBE}" type="pres">
      <dgm:prSet presAssocID="{85ECE36B-CB19-F74E-96CD-4968B835FCF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F5575BF9-77DE-E74E-B8EC-B7A80F48FCC3}" type="pres">
      <dgm:prSet presAssocID="{85ECE36B-CB19-F74E-96CD-4968B835FCF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C511B8C-CD75-944D-8399-0077FBA331F0}" type="pres">
      <dgm:prSet presAssocID="{16C6F0AB-B03F-844B-89F6-D77F8545784A}" presName="sibTrans" presStyleCnt="0"/>
      <dgm:spPr/>
    </dgm:pt>
    <dgm:pt modelId="{58A467E5-59CE-A843-8625-C31156A1123E}" type="pres">
      <dgm:prSet presAssocID="{FBAB1A2B-3124-F644-86E0-E9BFA2CB2AF3}" presName="composite" presStyleCnt="0"/>
      <dgm:spPr/>
    </dgm:pt>
    <dgm:pt modelId="{EB39F841-C3B2-7345-9376-2D017C69BC2A}" type="pres">
      <dgm:prSet presAssocID="{FBAB1A2B-3124-F644-86E0-E9BFA2CB2AF3}" presName="bentUpArrow1" presStyleLbl="alignImgPlace1" presStyleIdx="4" presStyleCnt="5"/>
      <dgm:spPr/>
    </dgm:pt>
    <dgm:pt modelId="{D6916A4A-1740-604E-A405-462CF02021AC}" type="pres">
      <dgm:prSet presAssocID="{FBAB1A2B-3124-F644-86E0-E9BFA2CB2AF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77EA996-16A3-9641-8285-C7ED437A88E1}" type="pres">
      <dgm:prSet presAssocID="{FBAB1A2B-3124-F644-86E0-E9BFA2CB2AF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15A8265-EBC3-3945-8DAF-927DA33F0590}" type="pres">
      <dgm:prSet presAssocID="{5F65F483-91AD-5A43-861C-C89AC7D67733}" presName="sibTrans" presStyleCnt="0"/>
      <dgm:spPr/>
    </dgm:pt>
    <dgm:pt modelId="{434B05AD-D5CF-0541-A364-BD54849E5356}" type="pres">
      <dgm:prSet presAssocID="{C50EC87C-3D7F-B042-8E69-7A2103177CB4}" presName="composite" presStyleCnt="0"/>
      <dgm:spPr/>
    </dgm:pt>
    <dgm:pt modelId="{0C46A3CC-8BBA-544B-8183-A2F55A818ED4}" type="pres">
      <dgm:prSet presAssocID="{C50EC87C-3D7F-B042-8E69-7A2103177CB4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F579BE0D-DB47-FC47-B5AC-4D9C5408D701}" srcId="{A698FA77-B862-0448-9038-08FA47C03D68}" destId="{275F5F9F-524F-D44C-9782-B3403F625EE7}" srcOrd="1" destOrd="0" parTransId="{BD292A84-A47E-1741-96FD-FF7B78B18977}" sibTransId="{5412784B-7620-D24D-AA60-63D529CD781F}"/>
    <dgm:cxn modelId="{53990913-BEF0-B948-821C-C8E2C8B2BA57}" type="presOf" srcId="{275F5F9F-524F-D44C-9782-B3403F625EE7}" destId="{28CF7A60-C21C-F640-BC83-587B0ACEE087}" srcOrd="0" destOrd="0" presId="urn:microsoft.com/office/officeart/2005/8/layout/StepDownProcess"/>
    <dgm:cxn modelId="{5BC2254F-6B62-204A-9F91-144374873AF2}" type="presOf" srcId="{F4FD8F33-600E-3D4A-8DC2-4FD49E7140FC}" destId="{63BC2DED-D8F3-5745-9735-236B9699DCB9}" srcOrd="0" destOrd="0" presId="urn:microsoft.com/office/officeart/2005/8/layout/StepDownProcess"/>
    <dgm:cxn modelId="{EC98B777-A9F9-7B43-8D5E-F227071785D3}" type="presOf" srcId="{85ECE36B-CB19-F74E-96CD-4968B835FCFD}" destId="{2BFEA2AA-F64F-4A4F-9F5B-4327E19C0CBE}" srcOrd="0" destOrd="0" presId="urn:microsoft.com/office/officeart/2005/8/layout/StepDownProcess"/>
    <dgm:cxn modelId="{6FB2207A-7A41-1F44-A595-A3AD450DCD80}" type="presOf" srcId="{A698FA77-B862-0448-9038-08FA47C03D68}" destId="{EEE17E71-51DC-7A4A-82D3-28EF36D33F05}" srcOrd="0" destOrd="0" presId="urn:microsoft.com/office/officeart/2005/8/layout/StepDownProcess"/>
    <dgm:cxn modelId="{3356588B-AFE6-3F48-80E9-E6D25CF98183}" srcId="{A698FA77-B862-0448-9038-08FA47C03D68}" destId="{85ECE36B-CB19-F74E-96CD-4968B835FCFD}" srcOrd="3" destOrd="0" parTransId="{D3894E40-4F90-E449-B6F9-C618204465BF}" sibTransId="{16C6F0AB-B03F-844B-89F6-D77F8545784A}"/>
    <dgm:cxn modelId="{1D9108AB-8CF5-B84F-8937-2E8518CFC831}" srcId="{A698FA77-B862-0448-9038-08FA47C03D68}" destId="{C50EC87C-3D7F-B042-8E69-7A2103177CB4}" srcOrd="5" destOrd="0" parTransId="{D98A2A65-2A68-D94E-B11D-6E8DB85EB7C3}" sibTransId="{4F049D4A-A21B-1D45-8E29-B2E95379DFDF}"/>
    <dgm:cxn modelId="{84E4F5B3-2877-C84B-98AE-ADEB69E2508E}" type="presOf" srcId="{C50EC87C-3D7F-B042-8E69-7A2103177CB4}" destId="{0C46A3CC-8BBA-544B-8183-A2F55A818ED4}" srcOrd="0" destOrd="0" presId="urn:microsoft.com/office/officeart/2005/8/layout/StepDownProcess"/>
    <dgm:cxn modelId="{2E4E1CCD-6965-2648-ACAE-650E7362AE49}" srcId="{A698FA77-B862-0448-9038-08FA47C03D68}" destId="{0D89D2B8-C64B-8B48-B301-D8207B51AF95}" srcOrd="2" destOrd="0" parTransId="{23F05461-9C1F-6642-AA00-5A822A1297A2}" sibTransId="{3D75E1F3-A3E2-F54F-8EBD-C998A33AED56}"/>
    <dgm:cxn modelId="{1410FCEE-AFE1-4649-A4F4-B402C303253E}" srcId="{A698FA77-B862-0448-9038-08FA47C03D68}" destId="{FBAB1A2B-3124-F644-86E0-E9BFA2CB2AF3}" srcOrd="4" destOrd="0" parTransId="{9C337FCF-6DF6-9A43-959F-5F6B04C07887}" sibTransId="{5F65F483-91AD-5A43-861C-C89AC7D67733}"/>
    <dgm:cxn modelId="{130269F0-6F42-6C41-B60E-469F095E62AC}" srcId="{A698FA77-B862-0448-9038-08FA47C03D68}" destId="{F4FD8F33-600E-3D4A-8DC2-4FD49E7140FC}" srcOrd="0" destOrd="0" parTransId="{E42C9E91-7524-9845-B9F4-A001F543CA17}" sibTransId="{3703802E-5DD3-694A-A158-04C66298FD94}"/>
    <dgm:cxn modelId="{E00D14FD-B0F6-4742-A09A-163EE7A565D0}" type="presOf" srcId="{FBAB1A2B-3124-F644-86E0-E9BFA2CB2AF3}" destId="{D6916A4A-1740-604E-A405-462CF02021AC}" srcOrd="0" destOrd="0" presId="urn:microsoft.com/office/officeart/2005/8/layout/StepDownProcess"/>
    <dgm:cxn modelId="{6EB153FF-9983-F744-A272-558CB5389E43}" type="presOf" srcId="{0D89D2B8-C64B-8B48-B301-D8207B51AF95}" destId="{64685BD9-2B71-D645-9346-AC4258D5C3A2}" srcOrd="0" destOrd="0" presId="urn:microsoft.com/office/officeart/2005/8/layout/StepDownProcess"/>
    <dgm:cxn modelId="{5B713F71-1D3A-BC4A-975D-3C285845D9AC}" type="presParOf" srcId="{EEE17E71-51DC-7A4A-82D3-28EF36D33F05}" destId="{399012D5-0D68-E949-8A9F-77D01DF83853}" srcOrd="0" destOrd="0" presId="urn:microsoft.com/office/officeart/2005/8/layout/StepDownProcess"/>
    <dgm:cxn modelId="{9C5CB1D7-9C89-2A4E-801C-D82B6ED28CC0}" type="presParOf" srcId="{399012D5-0D68-E949-8A9F-77D01DF83853}" destId="{5004668E-92B1-5446-B4B7-1BBC1727F2BE}" srcOrd="0" destOrd="0" presId="urn:microsoft.com/office/officeart/2005/8/layout/StepDownProcess"/>
    <dgm:cxn modelId="{307BF72F-B5F6-B14D-B10A-AFB089291518}" type="presParOf" srcId="{399012D5-0D68-E949-8A9F-77D01DF83853}" destId="{63BC2DED-D8F3-5745-9735-236B9699DCB9}" srcOrd="1" destOrd="0" presId="urn:microsoft.com/office/officeart/2005/8/layout/StepDownProcess"/>
    <dgm:cxn modelId="{BA7B7CB1-2018-B949-B9AD-09203DCE9B21}" type="presParOf" srcId="{399012D5-0D68-E949-8A9F-77D01DF83853}" destId="{B7B5A128-89B6-AF4F-ABFE-B2C2A4540A0D}" srcOrd="2" destOrd="0" presId="urn:microsoft.com/office/officeart/2005/8/layout/StepDownProcess"/>
    <dgm:cxn modelId="{936BC9A3-EAAA-BC43-BF49-359D1DAEDD58}" type="presParOf" srcId="{EEE17E71-51DC-7A4A-82D3-28EF36D33F05}" destId="{AF357BFA-E03C-B74F-B664-BC720639A98D}" srcOrd="1" destOrd="0" presId="urn:microsoft.com/office/officeart/2005/8/layout/StepDownProcess"/>
    <dgm:cxn modelId="{15F5D338-B461-F041-A473-0F672E0BDDDA}" type="presParOf" srcId="{EEE17E71-51DC-7A4A-82D3-28EF36D33F05}" destId="{6C2B9E2C-6625-8F4D-A573-4D65060CB3BF}" srcOrd="2" destOrd="0" presId="urn:microsoft.com/office/officeart/2005/8/layout/StepDownProcess"/>
    <dgm:cxn modelId="{367D6EC9-28CA-B24C-B0FF-9973D66FEDE4}" type="presParOf" srcId="{6C2B9E2C-6625-8F4D-A573-4D65060CB3BF}" destId="{F9CDE7D3-70CB-5741-B96E-E77444FCDB8B}" srcOrd="0" destOrd="0" presId="urn:microsoft.com/office/officeart/2005/8/layout/StepDownProcess"/>
    <dgm:cxn modelId="{1265D603-2A10-2D4B-90CF-D35361444267}" type="presParOf" srcId="{6C2B9E2C-6625-8F4D-A573-4D65060CB3BF}" destId="{28CF7A60-C21C-F640-BC83-587B0ACEE087}" srcOrd="1" destOrd="0" presId="urn:microsoft.com/office/officeart/2005/8/layout/StepDownProcess"/>
    <dgm:cxn modelId="{5BD1F068-9827-F34C-921D-47B8486E9212}" type="presParOf" srcId="{6C2B9E2C-6625-8F4D-A573-4D65060CB3BF}" destId="{5F7B3D77-C6C0-D24F-839E-D59F93DF112C}" srcOrd="2" destOrd="0" presId="urn:microsoft.com/office/officeart/2005/8/layout/StepDownProcess"/>
    <dgm:cxn modelId="{1DEF51B2-0B83-924D-AEB7-A1F7E38BE1C1}" type="presParOf" srcId="{EEE17E71-51DC-7A4A-82D3-28EF36D33F05}" destId="{7D703D83-5B49-BA49-BDA7-C572E88AFA76}" srcOrd="3" destOrd="0" presId="urn:microsoft.com/office/officeart/2005/8/layout/StepDownProcess"/>
    <dgm:cxn modelId="{2210F9DF-9899-A844-A041-D7BC1A97717D}" type="presParOf" srcId="{EEE17E71-51DC-7A4A-82D3-28EF36D33F05}" destId="{CE23862F-6FC0-F940-9812-464C2A5B0FA4}" srcOrd="4" destOrd="0" presId="urn:microsoft.com/office/officeart/2005/8/layout/StepDownProcess"/>
    <dgm:cxn modelId="{78E22E94-3ED5-924A-AD3F-E6DD0EC50B91}" type="presParOf" srcId="{CE23862F-6FC0-F940-9812-464C2A5B0FA4}" destId="{C8C4CE1C-0F3F-2745-9B9F-2B3037A61287}" srcOrd="0" destOrd="0" presId="urn:microsoft.com/office/officeart/2005/8/layout/StepDownProcess"/>
    <dgm:cxn modelId="{937789F4-4144-7641-866D-815A13D0C5E8}" type="presParOf" srcId="{CE23862F-6FC0-F940-9812-464C2A5B0FA4}" destId="{64685BD9-2B71-D645-9346-AC4258D5C3A2}" srcOrd="1" destOrd="0" presId="urn:microsoft.com/office/officeart/2005/8/layout/StepDownProcess"/>
    <dgm:cxn modelId="{19C57A63-5C84-7342-AD8C-DC3EDE114718}" type="presParOf" srcId="{CE23862F-6FC0-F940-9812-464C2A5B0FA4}" destId="{A6A43382-FA8B-1343-9106-8C00768F9904}" srcOrd="2" destOrd="0" presId="urn:microsoft.com/office/officeart/2005/8/layout/StepDownProcess"/>
    <dgm:cxn modelId="{3754BBA9-C717-F047-8F38-3C526BE76225}" type="presParOf" srcId="{EEE17E71-51DC-7A4A-82D3-28EF36D33F05}" destId="{6911005F-8C59-EB44-88A5-1B8F35EDB540}" srcOrd="5" destOrd="0" presId="urn:microsoft.com/office/officeart/2005/8/layout/StepDownProcess"/>
    <dgm:cxn modelId="{10A0D6F2-C249-0E48-A499-88C709966DC1}" type="presParOf" srcId="{EEE17E71-51DC-7A4A-82D3-28EF36D33F05}" destId="{7B51A4B1-9C84-9945-8F42-4E33163F74D4}" srcOrd="6" destOrd="0" presId="urn:microsoft.com/office/officeart/2005/8/layout/StepDownProcess"/>
    <dgm:cxn modelId="{2A27870E-B0DF-EB40-BC0D-AC83B3A2CD63}" type="presParOf" srcId="{7B51A4B1-9C84-9945-8F42-4E33163F74D4}" destId="{942F6087-EF78-B84B-8C8E-19A32B48AEC3}" srcOrd="0" destOrd="0" presId="urn:microsoft.com/office/officeart/2005/8/layout/StepDownProcess"/>
    <dgm:cxn modelId="{97899962-769B-CF46-8CEC-3E73358CF5ED}" type="presParOf" srcId="{7B51A4B1-9C84-9945-8F42-4E33163F74D4}" destId="{2BFEA2AA-F64F-4A4F-9F5B-4327E19C0CBE}" srcOrd="1" destOrd="0" presId="urn:microsoft.com/office/officeart/2005/8/layout/StepDownProcess"/>
    <dgm:cxn modelId="{64D1A1AC-F6A3-1C4F-99DF-F65B16F0247F}" type="presParOf" srcId="{7B51A4B1-9C84-9945-8F42-4E33163F74D4}" destId="{F5575BF9-77DE-E74E-B8EC-B7A80F48FCC3}" srcOrd="2" destOrd="0" presId="urn:microsoft.com/office/officeart/2005/8/layout/StepDownProcess"/>
    <dgm:cxn modelId="{13522C86-DBD7-C548-9F83-C2B1389E16CC}" type="presParOf" srcId="{EEE17E71-51DC-7A4A-82D3-28EF36D33F05}" destId="{CC511B8C-CD75-944D-8399-0077FBA331F0}" srcOrd="7" destOrd="0" presId="urn:microsoft.com/office/officeart/2005/8/layout/StepDownProcess"/>
    <dgm:cxn modelId="{DAAED6D9-6A39-A843-92C5-28E4E514ED66}" type="presParOf" srcId="{EEE17E71-51DC-7A4A-82D3-28EF36D33F05}" destId="{58A467E5-59CE-A843-8625-C31156A1123E}" srcOrd="8" destOrd="0" presId="urn:microsoft.com/office/officeart/2005/8/layout/StepDownProcess"/>
    <dgm:cxn modelId="{608627B4-C632-CC47-9410-475701FCE5B7}" type="presParOf" srcId="{58A467E5-59CE-A843-8625-C31156A1123E}" destId="{EB39F841-C3B2-7345-9376-2D017C69BC2A}" srcOrd="0" destOrd="0" presId="urn:microsoft.com/office/officeart/2005/8/layout/StepDownProcess"/>
    <dgm:cxn modelId="{08C4648B-82B2-E343-B3C5-1B3F644332D6}" type="presParOf" srcId="{58A467E5-59CE-A843-8625-C31156A1123E}" destId="{D6916A4A-1740-604E-A405-462CF02021AC}" srcOrd="1" destOrd="0" presId="urn:microsoft.com/office/officeart/2005/8/layout/StepDownProcess"/>
    <dgm:cxn modelId="{E9FAF443-93F4-734C-82FE-FDB5C2DE08C9}" type="presParOf" srcId="{58A467E5-59CE-A843-8625-C31156A1123E}" destId="{377EA996-16A3-9641-8285-C7ED437A88E1}" srcOrd="2" destOrd="0" presId="urn:microsoft.com/office/officeart/2005/8/layout/StepDownProcess"/>
    <dgm:cxn modelId="{F6E40B47-E3D0-104D-87A7-ABE0D06F5FDE}" type="presParOf" srcId="{EEE17E71-51DC-7A4A-82D3-28EF36D33F05}" destId="{315A8265-EBC3-3945-8DAF-927DA33F0590}" srcOrd="9" destOrd="0" presId="urn:microsoft.com/office/officeart/2005/8/layout/StepDownProcess"/>
    <dgm:cxn modelId="{DC4D83F1-9BC6-8343-9FF1-9068E1BC4A27}" type="presParOf" srcId="{EEE17E71-51DC-7A4A-82D3-28EF36D33F05}" destId="{434B05AD-D5CF-0541-A364-BD54849E5356}" srcOrd="10" destOrd="0" presId="urn:microsoft.com/office/officeart/2005/8/layout/StepDownProcess"/>
    <dgm:cxn modelId="{377EBE02-524A-EB44-BE8A-6AA1723F6273}" type="presParOf" srcId="{434B05AD-D5CF-0541-A364-BD54849E5356}" destId="{0C46A3CC-8BBA-544B-8183-A2F55A818ED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4668E-92B1-5446-B4B7-1BBC1727F2BE}">
      <dsp:nvSpPr>
        <dsp:cNvPr id="0" name=""/>
        <dsp:cNvSpPr/>
      </dsp:nvSpPr>
      <dsp:spPr>
        <a:xfrm rot="5400000">
          <a:off x="1071485" y="1050936"/>
          <a:ext cx="914614" cy="1041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C2DED-D8F3-5745-9735-236B9699DCB9}">
      <dsp:nvSpPr>
        <dsp:cNvPr id="0" name=""/>
        <dsp:cNvSpPr/>
      </dsp:nvSpPr>
      <dsp:spPr>
        <a:xfrm>
          <a:off x="829167" y="37068"/>
          <a:ext cx="1539672" cy="1077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Выбор алгоритма</a:t>
          </a:r>
        </a:p>
      </dsp:txBody>
      <dsp:txXfrm>
        <a:off x="881786" y="89687"/>
        <a:ext cx="1434434" cy="972482"/>
      </dsp:txXfrm>
    </dsp:sp>
    <dsp:sp modelId="{B7B5A128-89B6-AF4F-ABFE-B2C2A4540A0D}">
      <dsp:nvSpPr>
        <dsp:cNvPr id="0" name=""/>
        <dsp:cNvSpPr/>
      </dsp:nvSpPr>
      <dsp:spPr>
        <a:xfrm>
          <a:off x="2368839" y="139853"/>
          <a:ext cx="1119810" cy="871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DE7D3-70CB-5741-B96E-E77444FCDB8B}">
      <dsp:nvSpPr>
        <dsp:cNvPr id="0" name=""/>
        <dsp:cNvSpPr/>
      </dsp:nvSpPr>
      <dsp:spPr>
        <a:xfrm rot="5400000">
          <a:off x="2348036" y="2261572"/>
          <a:ext cx="914614" cy="1041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F7A60-C21C-F640-BC83-587B0ACEE087}">
      <dsp:nvSpPr>
        <dsp:cNvPr id="0" name=""/>
        <dsp:cNvSpPr/>
      </dsp:nvSpPr>
      <dsp:spPr>
        <a:xfrm>
          <a:off x="2105719" y="1247703"/>
          <a:ext cx="1539672" cy="1077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Формирование </a:t>
          </a:r>
          <a:r>
            <a:rPr lang="ru-RU" sz="1300" kern="1200" dirty="0" err="1"/>
            <a:t>датасета</a:t>
          </a:r>
          <a:endParaRPr lang="ru-RU" sz="1300" kern="1200" dirty="0"/>
        </a:p>
      </dsp:txBody>
      <dsp:txXfrm>
        <a:off x="2158338" y="1300322"/>
        <a:ext cx="1434434" cy="972482"/>
      </dsp:txXfrm>
    </dsp:sp>
    <dsp:sp modelId="{5F7B3D77-C6C0-D24F-839E-D59F93DF112C}">
      <dsp:nvSpPr>
        <dsp:cNvPr id="0" name=""/>
        <dsp:cNvSpPr/>
      </dsp:nvSpPr>
      <dsp:spPr>
        <a:xfrm>
          <a:off x="3645391" y="1350489"/>
          <a:ext cx="1119810" cy="871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4CE1C-0F3F-2745-9B9F-2B3037A61287}">
      <dsp:nvSpPr>
        <dsp:cNvPr id="0" name=""/>
        <dsp:cNvSpPr/>
      </dsp:nvSpPr>
      <dsp:spPr>
        <a:xfrm rot="5400000">
          <a:off x="3624588" y="3472208"/>
          <a:ext cx="914614" cy="1041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85BD9-2B71-D645-9346-AC4258D5C3A2}">
      <dsp:nvSpPr>
        <dsp:cNvPr id="0" name=""/>
        <dsp:cNvSpPr/>
      </dsp:nvSpPr>
      <dsp:spPr>
        <a:xfrm>
          <a:off x="3382271" y="2458339"/>
          <a:ext cx="1539672" cy="1077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Разработка</a:t>
          </a:r>
          <a:r>
            <a:rPr lang="ru-RU" sz="1300" kern="1200" baseline="0" dirty="0"/>
            <a:t> алгоритма анализа видео и обработка данных</a:t>
          </a:r>
          <a:endParaRPr lang="ru-RU" sz="1300" kern="1200" dirty="0"/>
        </a:p>
      </dsp:txBody>
      <dsp:txXfrm>
        <a:off x="3434890" y="2510958"/>
        <a:ext cx="1434434" cy="972482"/>
      </dsp:txXfrm>
    </dsp:sp>
    <dsp:sp modelId="{A6A43382-FA8B-1343-9106-8C00768F9904}">
      <dsp:nvSpPr>
        <dsp:cNvPr id="0" name=""/>
        <dsp:cNvSpPr/>
      </dsp:nvSpPr>
      <dsp:spPr>
        <a:xfrm>
          <a:off x="4921943" y="2561124"/>
          <a:ext cx="1119810" cy="871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F6087-EF78-B84B-8C8E-19A32B48AEC3}">
      <dsp:nvSpPr>
        <dsp:cNvPr id="0" name=""/>
        <dsp:cNvSpPr/>
      </dsp:nvSpPr>
      <dsp:spPr>
        <a:xfrm rot="5400000">
          <a:off x="4901140" y="4682843"/>
          <a:ext cx="914614" cy="1041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EA2AA-F64F-4A4F-9F5B-4327E19C0CBE}">
      <dsp:nvSpPr>
        <dsp:cNvPr id="0" name=""/>
        <dsp:cNvSpPr/>
      </dsp:nvSpPr>
      <dsp:spPr>
        <a:xfrm>
          <a:off x="4658823" y="3668975"/>
          <a:ext cx="1539672" cy="1077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Разработка и обучение модели</a:t>
          </a:r>
        </a:p>
      </dsp:txBody>
      <dsp:txXfrm>
        <a:off x="4711442" y="3721594"/>
        <a:ext cx="1434434" cy="972482"/>
      </dsp:txXfrm>
    </dsp:sp>
    <dsp:sp modelId="{F5575BF9-77DE-E74E-B8EC-B7A80F48FCC3}">
      <dsp:nvSpPr>
        <dsp:cNvPr id="0" name=""/>
        <dsp:cNvSpPr/>
      </dsp:nvSpPr>
      <dsp:spPr>
        <a:xfrm>
          <a:off x="6198495" y="3771760"/>
          <a:ext cx="1119810" cy="871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6A4A-1740-604E-A405-462CF02021AC}">
      <dsp:nvSpPr>
        <dsp:cNvPr id="0" name=""/>
        <dsp:cNvSpPr/>
      </dsp:nvSpPr>
      <dsp:spPr>
        <a:xfrm>
          <a:off x="5935375" y="4879611"/>
          <a:ext cx="1539672" cy="10777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Аугументация</a:t>
          </a:r>
          <a:r>
            <a:rPr lang="ru-RU" sz="1300" kern="1200" dirty="0"/>
            <a:t> данных</a:t>
          </a:r>
        </a:p>
      </dsp:txBody>
      <dsp:txXfrm>
        <a:off x="5987994" y="4932230"/>
        <a:ext cx="1434434" cy="97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4668E-92B1-5446-B4B7-1BBC1727F2BE}">
      <dsp:nvSpPr>
        <dsp:cNvPr id="0" name=""/>
        <dsp:cNvSpPr/>
      </dsp:nvSpPr>
      <dsp:spPr>
        <a:xfrm rot="5400000">
          <a:off x="1068021" y="881170"/>
          <a:ext cx="758490" cy="863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C2DED-D8F3-5745-9735-236B9699DCB9}">
      <dsp:nvSpPr>
        <dsp:cNvPr id="0" name=""/>
        <dsp:cNvSpPr/>
      </dsp:nvSpPr>
      <dsp:spPr>
        <a:xfrm>
          <a:off x="867067" y="40368"/>
          <a:ext cx="1276851" cy="8937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Получение </a:t>
          </a:r>
          <a:r>
            <a:rPr lang="ru-RU" sz="1400" kern="1200" dirty="0" err="1"/>
            <a:t>датасета</a:t>
          </a:r>
          <a:endParaRPr lang="ru-RU" sz="1400" kern="1200" dirty="0"/>
        </a:p>
      </dsp:txBody>
      <dsp:txXfrm>
        <a:off x="910704" y="84005"/>
        <a:ext cx="1189577" cy="806480"/>
      </dsp:txXfrm>
    </dsp:sp>
    <dsp:sp modelId="{B7B5A128-89B6-AF4F-ABFE-B2C2A4540A0D}">
      <dsp:nvSpPr>
        <dsp:cNvPr id="0" name=""/>
        <dsp:cNvSpPr/>
      </dsp:nvSpPr>
      <dsp:spPr>
        <a:xfrm>
          <a:off x="2143918" y="125608"/>
          <a:ext cx="928660" cy="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DE7D3-70CB-5741-B96E-E77444FCDB8B}">
      <dsp:nvSpPr>
        <dsp:cNvPr id="0" name=""/>
        <dsp:cNvSpPr/>
      </dsp:nvSpPr>
      <dsp:spPr>
        <a:xfrm rot="5400000">
          <a:off x="2126666" y="1885152"/>
          <a:ext cx="758490" cy="863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F7A60-C21C-F640-BC83-587B0ACEE087}">
      <dsp:nvSpPr>
        <dsp:cNvPr id="0" name=""/>
        <dsp:cNvSpPr/>
      </dsp:nvSpPr>
      <dsp:spPr>
        <a:xfrm>
          <a:off x="1925712" y="1044350"/>
          <a:ext cx="1276851" cy="8937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Загрузка модулей</a:t>
          </a:r>
        </a:p>
      </dsp:txBody>
      <dsp:txXfrm>
        <a:off x="1969349" y="1087987"/>
        <a:ext cx="1189577" cy="806480"/>
      </dsp:txXfrm>
    </dsp:sp>
    <dsp:sp modelId="{5F7B3D77-C6C0-D24F-839E-D59F93DF112C}">
      <dsp:nvSpPr>
        <dsp:cNvPr id="0" name=""/>
        <dsp:cNvSpPr/>
      </dsp:nvSpPr>
      <dsp:spPr>
        <a:xfrm>
          <a:off x="3202564" y="1129590"/>
          <a:ext cx="928660" cy="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4CE1C-0F3F-2745-9B9F-2B3037A61287}">
      <dsp:nvSpPr>
        <dsp:cNvPr id="0" name=""/>
        <dsp:cNvSpPr/>
      </dsp:nvSpPr>
      <dsp:spPr>
        <a:xfrm rot="5400000">
          <a:off x="3185312" y="2889133"/>
          <a:ext cx="758490" cy="863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85BD9-2B71-D645-9346-AC4258D5C3A2}">
      <dsp:nvSpPr>
        <dsp:cNvPr id="0" name=""/>
        <dsp:cNvSpPr/>
      </dsp:nvSpPr>
      <dsp:spPr>
        <a:xfrm>
          <a:off x="2984358" y="2048331"/>
          <a:ext cx="1276851" cy="8937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Подключение библиотек и модулей</a:t>
          </a:r>
        </a:p>
      </dsp:txBody>
      <dsp:txXfrm>
        <a:off x="3027995" y="2091968"/>
        <a:ext cx="1189577" cy="806480"/>
      </dsp:txXfrm>
    </dsp:sp>
    <dsp:sp modelId="{A6A43382-FA8B-1343-9106-8C00768F9904}">
      <dsp:nvSpPr>
        <dsp:cNvPr id="0" name=""/>
        <dsp:cNvSpPr/>
      </dsp:nvSpPr>
      <dsp:spPr>
        <a:xfrm>
          <a:off x="4261210" y="2133571"/>
          <a:ext cx="928660" cy="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F6087-EF78-B84B-8C8E-19A32B48AEC3}">
      <dsp:nvSpPr>
        <dsp:cNvPr id="0" name=""/>
        <dsp:cNvSpPr/>
      </dsp:nvSpPr>
      <dsp:spPr>
        <a:xfrm rot="5400000">
          <a:off x="4243958" y="3893115"/>
          <a:ext cx="758490" cy="863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EA2AA-F64F-4A4F-9F5B-4327E19C0CBE}">
      <dsp:nvSpPr>
        <dsp:cNvPr id="0" name=""/>
        <dsp:cNvSpPr/>
      </dsp:nvSpPr>
      <dsp:spPr>
        <a:xfrm>
          <a:off x="4043004" y="3052313"/>
          <a:ext cx="1276851" cy="8937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Загрузка модели</a:t>
          </a:r>
        </a:p>
      </dsp:txBody>
      <dsp:txXfrm>
        <a:off x="4086641" y="3095950"/>
        <a:ext cx="1189577" cy="806480"/>
      </dsp:txXfrm>
    </dsp:sp>
    <dsp:sp modelId="{F5575BF9-77DE-E74E-B8EC-B7A80F48FCC3}">
      <dsp:nvSpPr>
        <dsp:cNvPr id="0" name=""/>
        <dsp:cNvSpPr/>
      </dsp:nvSpPr>
      <dsp:spPr>
        <a:xfrm>
          <a:off x="5319856" y="3137553"/>
          <a:ext cx="928660" cy="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9F841-C3B2-7345-9376-2D017C69BC2A}">
      <dsp:nvSpPr>
        <dsp:cNvPr id="0" name=""/>
        <dsp:cNvSpPr/>
      </dsp:nvSpPr>
      <dsp:spPr>
        <a:xfrm rot="5400000">
          <a:off x="5302604" y="4897096"/>
          <a:ext cx="758490" cy="863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16A4A-1740-604E-A405-462CF02021AC}">
      <dsp:nvSpPr>
        <dsp:cNvPr id="0" name=""/>
        <dsp:cNvSpPr/>
      </dsp:nvSpPr>
      <dsp:spPr>
        <a:xfrm>
          <a:off x="5101650" y="4056294"/>
          <a:ext cx="1276851" cy="8937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Создание модели</a:t>
          </a:r>
        </a:p>
      </dsp:txBody>
      <dsp:txXfrm>
        <a:off x="5145287" y="4099931"/>
        <a:ext cx="1189577" cy="806480"/>
      </dsp:txXfrm>
    </dsp:sp>
    <dsp:sp modelId="{377EA996-16A3-9641-8285-C7ED437A88E1}">
      <dsp:nvSpPr>
        <dsp:cNvPr id="0" name=""/>
        <dsp:cNvSpPr/>
      </dsp:nvSpPr>
      <dsp:spPr>
        <a:xfrm>
          <a:off x="6378502" y="4141534"/>
          <a:ext cx="928660" cy="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A3CC-8BBA-544B-8183-A2F55A818ED4}">
      <dsp:nvSpPr>
        <dsp:cNvPr id="0" name=""/>
        <dsp:cNvSpPr/>
      </dsp:nvSpPr>
      <dsp:spPr>
        <a:xfrm>
          <a:off x="6160296" y="5060276"/>
          <a:ext cx="1276851" cy="8937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Результат предсказания</a:t>
          </a:r>
        </a:p>
      </dsp:txBody>
      <dsp:txXfrm>
        <a:off x="6203933" y="5103913"/>
        <a:ext cx="1189577" cy="80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B698D-D197-7A1F-E45D-8A8996BF1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</a:t>
            </a:r>
            <a:r>
              <a:rPr lang="en-US" sz="4400" dirty="0"/>
              <a:t>: </a:t>
            </a:r>
            <a:r>
              <a:rPr lang="ru-RU" sz="4400" dirty="0">
                <a:effectLst/>
                <a:latin typeface="Helvetica Neue" panose="02000503000000020004" pitchFamily="2" charset="0"/>
              </a:rPr>
              <a:t>ОБНАРУЖЕНИЕ ПРАВИЛЬНОСТИ ВЫПОЛНЕНИЯ ТЕХНИКИ УДАРОВ В  КАРАТЭНОМИЧИ</a:t>
            </a:r>
            <a:endParaRPr lang="ru-US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083691-D047-522D-4FAB-DFF938D4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Общероссийская физкультурно-спортивная общественная организация «Федерация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каратэномичи</a:t>
            </a:r>
            <a:r>
              <a:rPr lang="ru-RU" dirty="0">
                <a:effectLst/>
                <a:latin typeface="Helvetica Neue" panose="02000503000000020004" pitchFamily="2" charset="0"/>
              </a:rPr>
              <a:t> России»</a:t>
            </a:r>
          </a:p>
          <a:p>
            <a:endParaRPr lang="ru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F9F3F-7769-EE59-2389-E2207B5C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434" y="4553712"/>
            <a:ext cx="1338317" cy="13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A0A0-B7B0-7D59-8FA7-8C97DB18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0FCB8-967B-C6BD-EB6A-3403E5B9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</a:pP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Техническое задание</a:t>
            </a:r>
            <a:endParaRPr lang="ru-RU" sz="1100" b="0" dirty="0">
              <a:effectLst/>
            </a:endParaRPr>
          </a:p>
          <a:p>
            <a:pPr marL="0" indent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Цель проекта: Разработать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AI-</a:t>
            </a: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решение, которое будет анализировать видео- или фотоматериалы пользователей, выполняющих удары в каратэ, и определять, выполнены ли техники правильно. Интегрировать решение в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Telegram </a:t>
            </a: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для удобства использования.</a:t>
            </a:r>
            <a:endParaRPr lang="ru-RU" sz="1100" dirty="0"/>
          </a:p>
          <a:p>
            <a:pPr marL="0" indent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i="0" u="none" strike="noStrike" dirty="0">
                <a:solidFill>
                  <a:srgbClr val="434343"/>
                </a:solidFill>
                <a:effectLst/>
                <a:latin typeface="Roboto Serif"/>
              </a:rPr>
              <a:t>Объекты проекта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Алгоритм анализа видео и определения техники ударов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Модель обучения с использованием собранных данных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Интеграция с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Telegram</a:t>
            </a:r>
            <a:endParaRPr lang="ru-RU" sz="1100" b="0" i="0" u="none" strike="noStrike" dirty="0">
              <a:solidFill>
                <a:srgbClr val="374151"/>
              </a:solidFill>
              <a:effectLst/>
              <a:latin typeface="Roboto Serif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Руководство пользователя и документация</a:t>
            </a:r>
          </a:p>
          <a:p>
            <a:pPr marL="0" indent="0" algn="just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i="0" u="none" strike="noStrike" dirty="0">
                <a:solidFill>
                  <a:srgbClr val="434343"/>
                </a:solidFill>
                <a:effectLst/>
                <a:latin typeface="Roboto Serif"/>
              </a:rPr>
              <a:t>Задачи проекта:</a:t>
            </a:r>
          </a:p>
          <a:p>
            <a:pPr marL="228600" indent="-228600" algn="just" rtl="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Исследование и анализ существующих алгоритмов и технологий, используемых для обработки и анализа видео в контексте распознавания движений.</a:t>
            </a:r>
          </a:p>
          <a:p>
            <a:pPr marL="228600" indent="-228600" algn="just" rtl="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Разработка алгоритма анализа видео: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Проектирование и реализация алгоритма предобработки видео (нормализация, фильтрация и сжатие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Проектирование и реализация алгоритма распознавания техники ударов</a:t>
            </a:r>
          </a:p>
          <a:p>
            <a:pPr marL="228600" indent="-228600" algn="just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Разработка модели обучения: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Подготовка данных для обучения (разметка и аугментация)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Выбор архитектуры и обучение нейронной сети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Тестирование и оптимизация модели</a:t>
            </a: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Интеграция с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Telegram:</a:t>
            </a:r>
            <a:endParaRPr lang="ru-RU" sz="1100" b="0" i="0" u="none" strike="noStrike" dirty="0">
              <a:solidFill>
                <a:srgbClr val="374151"/>
              </a:solidFill>
              <a:effectLst/>
              <a:latin typeface="Roboto Serif"/>
            </a:endParaRP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Разработка бота для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Telegram </a:t>
            </a: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с использованием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API</a:t>
            </a:r>
            <a:endParaRPr lang="ru-RU" sz="1100" dirty="0">
              <a:solidFill>
                <a:srgbClr val="374151"/>
              </a:solidFill>
              <a:latin typeface="Roboto Serif"/>
            </a:endParaRP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Интеграция функционала анализа видео и определения техники ударов в бот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Тестирование интеграции и корректировка ошибок</a:t>
            </a: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Создание руководства пользователя и документации: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Разработка инструкций по использованию бота в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Telegram</a:t>
            </a:r>
            <a:endParaRPr lang="ru-RU" sz="1100" b="0" i="0" u="none" strike="noStrike" dirty="0">
              <a:solidFill>
                <a:srgbClr val="374151"/>
              </a:solidFill>
              <a:effectLst/>
              <a:latin typeface="Roboto Serif"/>
            </a:endParaRP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Создание документации по техническим аспектам проекта (архитектура, алгоритмы, модель обучения)</a:t>
            </a:r>
          </a:p>
          <a:p>
            <a:pPr marL="228600" indent="-228600" algn="just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Результаты проекта: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AI-</a:t>
            </a: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решение, способное анализировать видео и определять правильность выполнения техник ударов в каратэ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Интеграция решения в </a:t>
            </a:r>
            <a:r>
              <a:rPr lang="en-US" sz="1100" b="0" i="0" u="none" strike="noStrike" dirty="0">
                <a:solidFill>
                  <a:srgbClr val="374151"/>
                </a:solidFill>
                <a:effectLst/>
                <a:latin typeface="Roboto Serif"/>
              </a:rPr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25741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C7C08-36C4-1A3E-4E96-B7D0E4A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Этапы проекта</a:t>
            </a:r>
            <a:endParaRPr lang="ru-US" sz="32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497A677-C428-491A-E906-21DC637AD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93978"/>
              </p:ext>
            </p:extLst>
          </p:nvPr>
        </p:nvGraphicFramePr>
        <p:xfrm>
          <a:off x="2854322" y="863600"/>
          <a:ext cx="8304215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3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830835-11DB-8180-D746-4E64B610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65" y="1613221"/>
            <a:ext cx="1108601" cy="1507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D5E62-BCEE-19F4-8F0A-2D5BF763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Схема работы системы определения правильности удара </a:t>
            </a:r>
          </a:p>
        </p:txBody>
      </p:sp>
      <p:pic>
        <p:nvPicPr>
          <p:cNvPr id="5" name="Объект 4" descr="Подключения">
            <a:extLst>
              <a:ext uri="{FF2B5EF4-FFF2-40B4-BE49-F238E27FC236}">
                <a16:creationId xmlns:a16="http://schemas.microsoft.com/office/drawing/2014/main" id="{AE11A3D4-201C-7222-CD19-B07B7462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224" y="3254858"/>
            <a:ext cx="1871663" cy="1871663"/>
          </a:xfr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F43D832-B0A3-C9A3-E346-65F39C3F7AC2}"/>
              </a:ext>
            </a:extLst>
          </p:cNvPr>
          <p:cNvCxnSpPr>
            <a:cxnSpLocks/>
          </p:cNvCxnSpPr>
          <p:nvPr/>
        </p:nvCxnSpPr>
        <p:spPr>
          <a:xfrm>
            <a:off x="5486400" y="3892056"/>
            <a:ext cx="81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BDBED9-3CD0-7A7D-FFEA-C0FCA4BCF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8" y="3270549"/>
            <a:ext cx="1871663" cy="18716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3308EA-806B-C229-64A9-5538A3F5E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839" y="3141550"/>
            <a:ext cx="2171700" cy="217170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60EB333-7045-75BF-E38A-48CAB2B80EC4}"/>
              </a:ext>
            </a:extLst>
          </p:cNvPr>
          <p:cNvCxnSpPr>
            <a:cxnSpLocks/>
          </p:cNvCxnSpPr>
          <p:nvPr/>
        </p:nvCxnSpPr>
        <p:spPr>
          <a:xfrm>
            <a:off x="8382000" y="3888881"/>
            <a:ext cx="81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9DFD77C-57EE-C302-BFDE-E1EBF9720E3C}"/>
              </a:ext>
            </a:extLst>
          </p:cNvPr>
          <p:cNvCxnSpPr>
            <a:cxnSpLocks/>
          </p:cNvCxnSpPr>
          <p:nvPr/>
        </p:nvCxnSpPr>
        <p:spPr>
          <a:xfrm rot="10800000">
            <a:off x="8382000" y="4485971"/>
            <a:ext cx="81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45B6C54-CDBA-7008-4E0E-A3351DD29B30}"/>
              </a:ext>
            </a:extLst>
          </p:cNvPr>
          <p:cNvCxnSpPr>
            <a:cxnSpLocks/>
          </p:cNvCxnSpPr>
          <p:nvPr/>
        </p:nvCxnSpPr>
        <p:spPr>
          <a:xfrm rot="10800000">
            <a:off x="5486400" y="4490924"/>
            <a:ext cx="81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8EB6DB-4357-8D66-F656-143EEE31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545" y="1463807"/>
            <a:ext cx="1108601" cy="150730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32F46B7-289D-8097-49C8-2C77283F7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456" y="1705690"/>
            <a:ext cx="1028700" cy="15875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1DBEA16-EA21-34B3-5B5F-5A380D48E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76" y="1806177"/>
            <a:ext cx="1028700" cy="15875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05D6DFB-1C97-E157-B964-CA26D3835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2783" y="3496833"/>
            <a:ext cx="981789" cy="107321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7F7AA7-A29D-1958-B07C-704CA85706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748" y="4644220"/>
            <a:ext cx="2102069" cy="4897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7168F8-159C-273D-10D4-623895E5F30E}"/>
              </a:ext>
            </a:extLst>
          </p:cNvPr>
          <p:cNvSpPr txBox="1"/>
          <p:nvPr/>
        </p:nvSpPr>
        <p:spPr>
          <a:xfrm>
            <a:off x="7441283" y="4903140"/>
            <a:ext cx="26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Тип удара</a:t>
            </a:r>
          </a:p>
          <a:p>
            <a:pPr algn="ctr"/>
            <a:r>
              <a:rPr lang="ru-RU" sz="1400" dirty="0"/>
              <a:t>Точность выполнения удара в </a:t>
            </a:r>
            <a:r>
              <a:rPr lang="en-US" sz="1400" dirty="0"/>
              <a:t>%</a:t>
            </a:r>
            <a:endParaRPr lang="ru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E4678-F451-1778-E52C-382CB1327BAF}"/>
              </a:ext>
            </a:extLst>
          </p:cNvPr>
          <p:cNvSpPr txBox="1"/>
          <p:nvPr/>
        </p:nvSpPr>
        <p:spPr>
          <a:xfrm>
            <a:off x="4345656" y="4895689"/>
            <a:ext cx="26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Тип удара</a:t>
            </a:r>
          </a:p>
          <a:p>
            <a:pPr algn="ctr"/>
            <a:r>
              <a:rPr lang="ru-RU" sz="1400" dirty="0"/>
              <a:t>Точность выполнения удара в </a:t>
            </a:r>
            <a:r>
              <a:rPr lang="en-US" sz="1400" dirty="0"/>
              <a:t>%</a:t>
            </a:r>
            <a:endParaRPr lang="ru-US" sz="14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68F63F6-50DF-C1C8-65DA-CD869C367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0140" y="2529119"/>
            <a:ext cx="1342800" cy="8716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403371D-BD29-7039-F56C-0121C98BC867}"/>
              </a:ext>
            </a:extLst>
          </p:cNvPr>
          <p:cNvSpPr txBox="1"/>
          <p:nvPr/>
        </p:nvSpPr>
        <p:spPr>
          <a:xfrm>
            <a:off x="6963146" y="342442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Бот</a:t>
            </a:r>
            <a:endParaRPr lang="ru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40E6A-B9FA-8530-2642-D5434341D680}"/>
              </a:ext>
            </a:extLst>
          </p:cNvPr>
          <p:cNvSpPr txBox="1"/>
          <p:nvPr/>
        </p:nvSpPr>
        <p:spPr>
          <a:xfrm>
            <a:off x="3380174" y="3039275"/>
            <a:ext cx="15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Пользователи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72127-72D7-ADC3-D779-B46650C73E8C}"/>
              </a:ext>
            </a:extLst>
          </p:cNvPr>
          <p:cNvSpPr txBox="1"/>
          <p:nvPr/>
        </p:nvSpPr>
        <p:spPr>
          <a:xfrm>
            <a:off x="10344454" y="301279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30190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C7C08-36C4-1A3E-4E96-B7D0E4A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модули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9E221-2776-F641-9BC6-A4EA6D3A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csv</a:t>
            </a:r>
          </a:p>
          <a:p>
            <a:r>
              <a:rPr lang="en-US" dirty="0"/>
              <a:t>cv2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math</a:t>
            </a:r>
          </a:p>
          <a:p>
            <a:r>
              <a:rPr lang="en-US" dirty="0" err="1"/>
              <a:t>gdown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pandas </a:t>
            </a:r>
            <a:endParaRPr lang="ru-RU" dirty="0"/>
          </a:p>
          <a:p>
            <a:r>
              <a:rPr lang="en-US" dirty="0"/>
              <a:t>Matplotlib</a:t>
            </a:r>
            <a:r>
              <a:rPr lang="ru-RU" dirty="0"/>
              <a:t> / </a:t>
            </a:r>
            <a:r>
              <a:rPr lang="en-US" dirty="0" err="1"/>
              <a:t>pyplot</a:t>
            </a:r>
            <a:endParaRPr lang="en-US" dirty="0"/>
          </a:p>
          <a:p>
            <a:r>
              <a:rPr lang="en-US" dirty="0" err="1"/>
              <a:t>moviepy.editor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 err="1"/>
              <a:t>VideoFileClip</a:t>
            </a:r>
            <a:endParaRPr lang="en-US" dirty="0"/>
          </a:p>
          <a:p>
            <a:r>
              <a:rPr lang="en-US" dirty="0" err="1"/>
              <a:t>google.colab.patches</a:t>
            </a:r>
            <a:r>
              <a:rPr lang="en-US" dirty="0"/>
              <a:t> cv2_</a:t>
            </a:r>
            <a:r>
              <a:rPr lang="ru-RU" dirty="0"/>
              <a:t>/</a:t>
            </a:r>
            <a:r>
              <a:rPr lang="en-US" dirty="0" err="1"/>
              <a:t>imshow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0524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C7C08-36C4-1A3E-4E96-B7D0E4A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модули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9E221-2776-F641-9BC6-A4EA6D3A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make_pipeline</a:t>
            </a:r>
            <a:endParaRPr lang="en-US" dirty="0"/>
          </a:p>
          <a:p>
            <a:pPr lvl="1"/>
            <a:r>
              <a:rPr lang="en-US" dirty="0" err="1"/>
              <a:t>StandardScaler</a:t>
            </a:r>
            <a:endParaRPr lang="en-US" dirty="0"/>
          </a:p>
          <a:p>
            <a:pPr lvl="1"/>
            <a:r>
              <a:rPr lang="en-US" dirty="0" err="1"/>
              <a:t>train_test_split</a:t>
            </a:r>
            <a:endParaRPr lang="en-US" dirty="0"/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RidgeClassifier</a:t>
            </a:r>
            <a:endParaRPr lang="en-US" dirty="0"/>
          </a:p>
          <a:p>
            <a:pPr lvl="1"/>
            <a:r>
              <a:rPr lang="en-US" dirty="0" err="1"/>
              <a:t>RandomForestClassifier</a:t>
            </a:r>
            <a:r>
              <a:rPr lang="en-US" dirty="0"/>
              <a:t>, </a:t>
            </a:r>
            <a:r>
              <a:rPr lang="en-US" dirty="0" err="1"/>
              <a:t>GradientBoostingClassifier</a:t>
            </a:r>
            <a:endParaRPr lang="en-US" dirty="0"/>
          </a:p>
          <a:p>
            <a:pPr lvl="1"/>
            <a:r>
              <a:rPr lang="en-US" dirty="0" err="1"/>
              <a:t>KNeighborsClassifier</a:t>
            </a:r>
            <a:endParaRPr lang="en-US" dirty="0"/>
          </a:p>
          <a:p>
            <a:pPr lvl="1"/>
            <a:r>
              <a:rPr lang="en-US" dirty="0" err="1"/>
              <a:t>accuracy_score</a:t>
            </a:r>
            <a:r>
              <a:rPr lang="en-US" dirty="0"/>
              <a:t> # Accuracy metrics</a:t>
            </a:r>
          </a:p>
          <a:p>
            <a:pPr lvl="1"/>
            <a:r>
              <a:rPr lang="en-US" dirty="0"/>
              <a:t>Pickle</a:t>
            </a:r>
          </a:p>
          <a:p>
            <a:r>
              <a:rPr lang="ru-RU" dirty="0"/>
              <a:t>Библиотека </a:t>
            </a:r>
            <a:r>
              <a:rPr lang="en-US" dirty="0" err="1"/>
              <a:t>mediapipe</a:t>
            </a:r>
            <a:endParaRPr lang="en-US" dirty="0"/>
          </a:p>
          <a:p>
            <a:pPr lvl="1"/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07510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30BB4-B88B-F593-4653-DE15C555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Аугументация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583E8-4901-4D74-4AAE-8EFDB3FE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размера</a:t>
            </a:r>
          </a:p>
          <a:p>
            <a:r>
              <a:rPr lang="ru-RU" dirty="0"/>
              <a:t>Обрезка</a:t>
            </a:r>
          </a:p>
          <a:p>
            <a:r>
              <a:rPr lang="ru-RU" dirty="0"/>
              <a:t>Вращение</a:t>
            </a:r>
          </a:p>
          <a:p>
            <a:r>
              <a:rPr lang="ru-RU" dirty="0"/>
              <a:t>Отражение</a:t>
            </a:r>
          </a:p>
          <a:p>
            <a:r>
              <a:rPr lang="ru-RU" dirty="0"/>
              <a:t>Контрастность</a:t>
            </a:r>
          </a:p>
          <a:p>
            <a:r>
              <a:rPr lang="ru-RU" dirty="0"/>
              <a:t>Яркость</a:t>
            </a:r>
          </a:p>
          <a:p>
            <a:r>
              <a:rPr lang="ru-RU" dirty="0"/>
              <a:t>Объединенная функция</a:t>
            </a:r>
          </a:p>
          <a:p>
            <a:r>
              <a:rPr lang="ru-RU" dirty="0"/>
              <a:t>Изменение по выбору функции</a:t>
            </a:r>
          </a:p>
          <a:p>
            <a:r>
              <a:rPr lang="ru-RU" dirty="0"/>
              <a:t>Случайные изменения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9813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C7C08-36C4-1A3E-4E96-B7D0E4A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Система</a:t>
            </a:r>
            <a:endParaRPr lang="ru-US" sz="32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497A677-C428-491A-E906-21DC637AD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03107"/>
              </p:ext>
            </p:extLst>
          </p:nvPr>
        </p:nvGraphicFramePr>
        <p:xfrm>
          <a:off x="2854322" y="863600"/>
          <a:ext cx="8304215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3BC685-6CF1-A2C0-BE14-BF3936C6ACA3}"/>
              </a:ext>
            </a:extLst>
          </p:cNvPr>
          <p:cNvSpPr txBox="1"/>
          <p:nvPr/>
        </p:nvSpPr>
        <p:spPr>
          <a:xfrm>
            <a:off x="8392583" y="3918544"/>
            <a:ext cx="2595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sz="1200" dirty="0"/>
              <a:t>Список точек для углов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sz="1200" dirty="0"/>
              <a:t>Функция для вычисления углов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sz="1200" dirty="0"/>
              <a:t>Функция предобработки видео </a:t>
            </a:r>
          </a:p>
          <a:p>
            <a:r>
              <a:rPr lang="ru-US" sz="1200" dirty="0"/>
              <a:t>и формирование </a:t>
            </a:r>
            <a:r>
              <a:rPr lang="en-US" sz="1200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Функция классификации удара</a:t>
            </a:r>
            <a:endParaRPr lang="ru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E164C-DC0A-F436-51BE-E9156E01EBBD}"/>
              </a:ext>
            </a:extLst>
          </p:cNvPr>
          <p:cNvSpPr txBox="1"/>
          <p:nvPr/>
        </p:nvSpPr>
        <p:spPr>
          <a:xfrm>
            <a:off x="9415195" y="4951710"/>
            <a:ext cx="2398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Видео для контрольного теста</a:t>
            </a:r>
          </a:p>
          <a:p>
            <a:r>
              <a:rPr lang="ru-RU" sz="1200" dirty="0"/>
              <a:t>(из обучающей выборки)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Видео для контрольного теста</a:t>
            </a:r>
          </a:p>
          <a:p>
            <a:r>
              <a:rPr lang="ru-RU" sz="1200" dirty="0"/>
              <a:t>(из </a:t>
            </a:r>
            <a:r>
              <a:rPr lang="ru-RU" sz="1200" dirty="0" err="1"/>
              <a:t>Телеграм</a:t>
            </a:r>
            <a:r>
              <a:rPr lang="ru-RU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Функция предсказания удара</a:t>
            </a:r>
            <a:endParaRPr lang="ru-US" sz="1200" dirty="0"/>
          </a:p>
        </p:txBody>
      </p:sp>
    </p:spTree>
    <p:extLst>
      <p:ext uri="{BB962C8B-B14F-4D97-AF65-F5344CB8AC3E}">
        <p14:creationId xmlns:p14="http://schemas.microsoft.com/office/powerpoint/2010/main" val="19404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08BA0-B3D3-3D0E-6FE8-ADE408A0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C15C8-4038-47E6-82C5-CAD9FAB8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700" y="745958"/>
            <a:ext cx="3927195" cy="2606842"/>
          </a:xfrm>
        </p:spPr>
        <p:txBody>
          <a:bodyPr>
            <a:normAutofit/>
          </a:bodyPr>
          <a:lstStyle/>
          <a:p>
            <a:r>
              <a:rPr lang="ru-RU" sz="1100" dirty="0">
                <a:latin typeface="Montserrat Alternates Medium" panose="00000600000000000000" pitchFamily="2" charset="-52"/>
              </a:rPr>
              <a:t>Руководитель</a:t>
            </a:r>
            <a:r>
              <a:rPr lang="ru-US" sz="1100" dirty="0">
                <a:latin typeface="Montserrat Alternates Medium" panose="00000600000000000000" pitchFamily="2" charset="-52"/>
              </a:rPr>
              <a:t> проекта</a:t>
            </a:r>
            <a:r>
              <a:rPr lang="en-US" sz="1100" dirty="0">
                <a:latin typeface="Montserrat Alternates Medium" panose="00000600000000000000" pitchFamily="2" charset="-52"/>
              </a:rPr>
              <a:t>: </a:t>
            </a:r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Алексей </a:t>
            </a:r>
            <a:r>
              <a:rPr lang="ru-RU" sz="1100" b="0" dirty="0" err="1">
                <a:effectLst/>
                <a:latin typeface="Montserrat Alternates Medium" panose="00000600000000000000" pitchFamily="2" charset="-52"/>
              </a:rPr>
              <a:t>Бобрешов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r>
              <a:rPr lang="ru-RU" sz="1100" i="1" dirty="0">
                <a:latin typeface="Montserrat Alternates Medium" panose="00000600000000000000" pitchFamily="2" charset="-52"/>
              </a:rPr>
              <a:t>Исполнители </a:t>
            </a:r>
            <a:r>
              <a:rPr lang="en-US" sz="1100" i="1" dirty="0">
                <a:latin typeface="Montserrat Alternates Medium" panose="00000600000000000000" pitchFamily="2" charset="-52"/>
              </a:rPr>
              <a:t>: </a:t>
            </a: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Плужников Владимир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Игорь Рыбин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Елена Токарева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Алексей Потехин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Юлия </a:t>
            </a:r>
            <a:r>
              <a:rPr lang="ru-RU" sz="1100" b="0" dirty="0" err="1">
                <a:effectLst/>
                <a:latin typeface="Montserrat Alternates Medium" panose="00000600000000000000" pitchFamily="2" charset="-52"/>
              </a:rPr>
              <a:t>Шильнова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Дамир </a:t>
            </a:r>
            <a:r>
              <a:rPr lang="ru-RU" sz="1100" b="0" dirty="0" err="1">
                <a:effectLst/>
                <a:latin typeface="Montserrat Alternates Medium" panose="00000600000000000000" pitchFamily="2" charset="-52"/>
              </a:rPr>
              <a:t>Мухамедзянов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Роман Петров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 err="1">
                <a:effectLst/>
                <a:latin typeface="Montserrat Alternates Medium" panose="00000600000000000000" pitchFamily="2" charset="-52"/>
              </a:rPr>
              <a:t>Заврин</a:t>
            </a:r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 Алексей </a:t>
            </a:r>
            <a:endParaRPr lang="en-US" sz="1100" b="0" dirty="0">
              <a:effectLst/>
              <a:latin typeface="Montserrat Alternates Medium" panose="00000600000000000000" pitchFamily="2" charset="-52"/>
            </a:endParaRPr>
          </a:p>
          <a:p>
            <a:pPr lvl="1"/>
            <a:r>
              <a:rPr lang="ru-RU" sz="1100" b="0" dirty="0">
                <a:effectLst/>
                <a:latin typeface="Montserrat Alternates Medium" panose="00000600000000000000" pitchFamily="2" charset="-52"/>
              </a:rPr>
              <a:t>Петрушкин Василий</a:t>
            </a:r>
            <a:endParaRPr lang="ru-US" sz="1100" dirty="0">
              <a:latin typeface="Montserrat Alternates Medium" panose="000006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42EEF-DFF6-4AEA-B07D-859B6D70D563}"/>
              </a:ext>
            </a:extLst>
          </p:cNvPr>
          <p:cNvSpPr txBox="1"/>
          <p:nvPr/>
        </p:nvSpPr>
        <p:spPr>
          <a:xfrm>
            <a:off x="6721643" y="3065054"/>
            <a:ext cx="4788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cs typeface="Roboto Serif Medium" pitchFamily="2" charset="0"/>
              </a:rPr>
              <a:t>Плужников</a:t>
            </a:r>
            <a:r>
              <a:rPr lang="ru-RU" sz="1200" dirty="0">
                <a:cs typeface="Roboto Serif Medium" pitchFamily="2" charset="0"/>
              </a:rPr>
              <a:t> (создание и настройка работы </a:t>
            </a:r>
            <a:r>
              <a:rPr lang="ru-RU" sz="1200" dirty="0" err="1">
                <a:cs typeface="Roboto Serif Medium" pitchFamily="2" charset="0"/>
              </a:rPr>
              <a:t>телеграммбота</a:t>
            </a:r>
            <a:r>
              <a:rPr lang="ru-RU" sz="1200" dirty="0">
                <a:cs typeface="Roboto Serif Medium" pitchFamily="2" charset="0"/>
              </a:rPr>
              <a:t>)</a:t>
            </a:r>
            <a:endParaRPr lang="en-US" sz="1200" dirty="0">
              <a:cs typeface="Roboto Serif Medium" pitchFamily="2" charset="0"/>
            </a:endParaRPr>
          </a:p>
          <a:p>
            <a:endParaRPr lang="ru-RU" sz="1200" dirty="0">
              <a:cs typeface="Roboto Serif Medium" pitchFamily="2" charset="0"/>
            </a:endParaRPr>
          </a:p>
          <a:p>
            <a:r>
              <a:rPr lang="ru-RU" sz="1200" b="1" dirty="0">
                <a:cs typeface="Roboto Serif Medium" pitchFamily="2" charset="0"/>
              </a:rPr>
              <a:t>Петрушкин</a:t>
            </a:r>
            <a:r>
              <a:rPr lang="ru-RU" sz="1200" dirty="0">
                <a:cs typeface="Roboto Serif Medium" pitchFamily="2" charset="0"/>
              </a:rPr>
              <a:t> (поиск и тестирование наиболее подходящего алгоритма и нейросетей для реализации поставленной задачи)</a:t>
            </a:r>
            <a:endParaRPr lang="en-US" sz="1200" dirty="0">
              <a:cs typeface="Roboto Serif Medium" pitchFamily="2" charset="0"/>
            </a:endParaRPr>
          </a:p>
          <a:p>
            <a:endParaRPr lang="ru-RU" sz="1200" dirty="0">
              <a:cs typeface="Roboto Serif Medium" pitchFamily="2" charset="0"/>
            </a:endParaRPr>
          </a:p>
          <a:p>
            <a:r>
              <a:rPr lang="ru-RU" sz="1200" b="1" dirty="0">
                <a:cs typeface="Roboto Serif Medium" pitchFamily="2" charset="0"/>
              </a:rPr>
              <a:t>Рыбин</a:t>
            </a:r>
            <a:r>
              <a:rPr lang="ru-RU" sz="1200" dirty="0">
                <a:cs typeface="Roboto Serif Medium" pitchFamily="2" charset="0"/>
              </a:rPr>
              <a:t> (Обработка данных, подготовка </a:t>
            </a:r>
            <a:r>
              <a:rPr lang="ru-RU" sz="1200" dirty="0" err="1">
                <a:cs typeface="Roboto Serif Medium" pitchFamily="2" charset="0"/>
              </a:rPr>
              <a:t>датасета</a:t>
            </a:r>
            <a:r>
              <a:rPr lang="ru-RU" sz="1200" dirty="0">
                <a:cs typeface="Roboto Serif Medium" pitchFamily="2" charset="0"/>
              </a:rPr>
              <a:t>, тестирование алгоритмов, разработка алгоритмов точности)</a:t>
            </a:r>
            <a:endParaRPr lang="en-US" sz="1200" dirty="0">
              <a:cs typeface="Roboto Serif Medium" pitchFamily="2" charset="0"/>
            </a:endParaRPr>
          </a:p>
          <a:p>
            <a:endParaRPr lang="ru-RU" sz="1200" dirty="0">
              <a:cs typeface="Roboto Serif Medium" pitchFamily="2" charset="0"/>
            </a:endParaRPr>
          </a:p>
          <a:p>
            <a:r>
              <a:rPr lang="ru-RU" sz="1200" b="1" dirty="0">
                <a:cs typeface="Roboto Serif Medium" pitchFamily="2" charset="0"/>
              </a:rPr>
              <a:t>Левашов</a:t>
            </a:r>
            <a:r>
              <a:rPr lang="ru-RU" sz="1200" dirty="0">
                <a:cs typeface="Roboto Serif Medium" pitchFamily="2" charset="0"/>
              </a:rPr>
              <a:t> (Подбор алгоритмов, подготовка данных, подготовка и  добавление тестовых видео, тренировка и тестирование моделей)</a:t>
            </a:r>
            <a:endParaRPr lang="en-US" sz="1200" dirty="0">
              <a:cs typeface="Roboto Serif Medium" pitchFamily="2" charset="0"/>
            </a:endParaRPr>
          </a:p>
          <a:p>
            <a:endParaRPr lang="ru-RU" sz="1200" dirty="0">
              <a:cs typeface="Roboto Serif Medium" pitchFamily="2" charset="0"/>
            </a:endParaRPr>
          </a:p>
          <a:p>
            <a:r>
              <a:rPr lang="ru-RU" sz="1200" b="1" dirty="0">
                <a:cs typeface="Roboto Serif Medium" pitchFamily="2" charset="0"/>
              </a:rPr>
              <a:t>Баринов</a:t>
            </a:r>
            <a:r>
              <a:rPr lang="ru-RU" sz="1200" dirty="0">
                <a:cs typeface="Roboto Serif Medium" pitchFamily="2" charset="0"/>
              </a:rPr>
              <a:t> (подготовка данных, участие в выборе алгоритмов, тестирование моделей)</a:t>
            </a:r>
            <a:endParaRPr lang="en-US" sz="1200" dirty="0">
              <a:cs typeface="Roboto Serif Medium" pitchFamily="2" charset="0"/>
            </a:endParaRPr>
          </a:p>
          <a:p>
            <a:endParaRPr lang="ru-RU" sz="1200" dirty="0">
              <a:cs typeface="Roboto Serif Medium" pitchFamily="2" charset="0"/>
            </a:endParaRPr>
          </a:p>
          <a:p>
            <a:r>
              <a:rPr lang="ru-RU" sz="1200" b="1" dirty="0" err="1">
                <a:cs typeface="Roboto Serif Medium" pitchFamily="2" charset="0"/>
              </a:rPr>
              <a:t>Мухамедзянов</a:t>
            </a:r>
            <a:r>
              <a:rPr lang="ru-RU" sz="1200" dirty="0">
                <a:cs typeface="Roboto Serif Medium" pitchFamily="2" charset="0"/>
              </a:rPr>
              <a:t> (Тестирование, тренировки моделей, функции предобработки на </a:t>
            </a:r>
            <a:r>
              <a:rPr lang="ru-RU" sz="1200" dirty="0" err="1">
                <a:cs typeface="Roboto Serif Medium" pitchFamily="2" charset="0"/>
              </a:rPr>
              <a:t>OpenCV</a:t>
            </a:r>
            <a:r>
              <a:rPr lang="ru-RU" sz="1200" dirty="0">
                <a:cs typeface="Roboto Serif Medium" pitchFamily="2" charset="0"/>
              </a:rPr>
              <a:t>, </a:t>
            </a:r>
            <a:r>
              <a:rPr lang="ru-RU" sz="1200" dirty="0" err="1">
                <a:cs typeface="Roboto Serif Medium" pitchFamily="2" charset="0"/>
              </a:rPr>
              <a:t>MoviePy</a:t>
            </a:r>
            <a:r>
              <a:rPr lang="ru-RU" sz="1200" dirty="0">
                <a:cs typeface="Roboto Serif Medium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539396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241</TotalTime>
  <Words>502</Words>
  <Application>Microsoft Office PowerPoint</Application>
  <PresentationFormat>Широкоэкранный</PresentationFormat>
  <Paragraphs>115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Corbel</vt:lpstr>
      <vt:lpstr>Helvetica Neue</vt:lpstr>
      <vt:lpstr>Montserrat Alternates Medium</vt:lpstr>
      <vt:lpstr>Roboto Serif</vt:lpstr>
      <vt:lpstr>Wingdings 2</vt:lpstr>
      <vt:lpstr>Рамка</vt:lpstr>
      <vt:lpstr>ПРОЕКТ: ОБНАРУЖЕНИЕ ПРАВИЛЬНОСТИ ВЫПОЛНЕНИЯ ТЕХНИКИ УДАРОВ В  КАРАТЭНОМИЧИ</vt:lpstr>
      <vt:lpstr>Презентация PowerPoint</vt:lpstr>
      <vt:lpstr>Этапы проекта</vt:lpstr>
      <vt:lpstr>Схема работы системы определения правильности удара </vt:lpstr>
      <vt:lpstr>Библиотеки и модули</vt:lpstr>
      <vt:lpstr>Библиотеки и модули</vt:lpstr>
      <vt:lpstr>Аугументация</vt:lpstr>
      <vt:lpstr>Система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ОБНАРУЖЕНИЕ ПРАВИЛЬНОСТИ ВЫПОЛНЕНИЯ ТЕХНИКИ УДАРОВ В  КАРАТЭНОМИЧИ</dc:title>
  <dc:creator>yulia Shilnov</dc:creator>
  <cp:lastModifiedBy>AVB Ѧ-AVB™</cp:lastModifiedBy>
  <cp:revision>5</cp:revision>
  <dcterms:created xsi:type="dcterms:W3CDTF">2023-08-03T14:02:40Z</dcterms:created>
  <dcterms:modified xsi:type="dcterms:W3CDTF">2023-09-04T13:38:43Z</dcterms:modified>
</cp:coreProperties>
</file>