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1F220BB-1F1C-4546-B516-062D4E8909FB}" type="datetimeFigureOut">
              <a:rPr lang="ru-RU" smtClean="0"/>
              <a:pPr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02A058-F268-4B7D-9F73-2C68A66CC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ученики </a:t>
            </a:r>
            <a:r>
              <a:rPr lang="ru-RU" dirty="0" err="1" smtClean="0"/>
              <a:t>Яндекс.Лицея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Пётр </a:t>
            </a:r>
            <a:r>
              <a:rPr lang="ru-RU" dirty="0" err="1" smtClean="0"/>
              <a:t>Тюняткин</a:t>
            </a:r>
            <a:r>
              <a:rPr lang="ru-RU" dirty="0"/>
              <a:t> </a:t>
            </a:r>
            <a:r>
              <a:rPr lang="ru-RU" dirty="0" smtClean="0"/>
              <a:t>и Алексей Ясный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643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ountains skiing –</a:t>
            </a:r>
            <a:r>
              <a:rPr lang="ru-RU" dirty="0" smtClean="0"/>
              <a:t> простая, динамичная и затягивающая игра, похожая на </a:t>
            </a:r>
            <a:r>
              <a:rPr lang="en-US" dirty="0" smtClean="0"/>
              <a:t>T-Rex run.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6" y="961407"/>
            <a:ext cx="4906060" cy="51346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714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используются классы </a:t>
            </a:r>
            <a:r>
              <a:rPr lang="en-US" dirty="0" smtClean="0"/>
              <a:t>Player, Tree, Gates </a:t>
            </a:r>
            <a:r>
              <a:rPr lang="ru-RU" dirty="0" smtClean="0"/>
              <a:t>и </a:t>
            </a:r>
            <a:r>
              <a:rPr lang="en-US" dirty="0" smtClean="0"/>
              <a:t>Particle</a:t>
            </a:r>
            <a:r>
              <a:rPr lang="en-US" smtClean="0"/>
              <a:t>. </a:t>
            </a:r>
            <a:r>
              <a:rPr lang="ru-RU" smtClean="0"/>
              <a:t>Также</a:t>
            </a:r>
            <a:r>
              <a:rPr lang="ru-RU" dirty="0" smtClean="0"/>
              <a:t>, при выходе из игры рекорд сохраняется в файл, а при её запуске – читается из файла. В процессе создания игры были использованы библиотека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для создания интерфейса и логики игры и библиотека </a:t>
            </a:r>
            <a:r>
              <a:rPr lang="en-US" dirty="0" smtClean="0"/>
              <a:t>random </a:t>
            </a:r>
            <a:r>
              <a:rPr lang="ru-RU" dirty="0" smtClean="0"/>
              <a:t>для случайного расположения препятствий.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206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последствии можно будет реализовать какие-нибудь другие функции, например, добавить пару новых типов препятствий. Также можно улучшить графику и физику персонажа.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445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</TotalTime>
  <Words>108</Words>
  <Application>Microsoft Office PowerPoint</Application>
  <PresentationFormat>Произвольный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Изящная</vt:lpstr>
      <vt:lpstr>Проект pygame</vt:lpstr>
      <vt:lpstr>Введение</vt:lpstr>
      <vt:lpstr>Описание реализации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Алексей</dc:creator>
  <cp:lastModifiedBy>User</cp:lastModifiedBy>
  <cp:revision>7</cp:revision>
  <dcterms:created xsi:type="dcterms:W3CDTF">2020-01-16T16:58:07Z</dcterms:created>
  <dcterms:modified xsi:type="dcterms:W3CDTF">2020-01-17T13:21:09Z</dcterms:modified>
</cp:coreProperties>
</file>