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8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59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7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56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9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36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28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79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20BB-1F1C-4546-B516-062D4E8909F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058-F268-4B7D-9F73-2C68A66CC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67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 ученики </a:t>
            </a:r>
            <a:r>
              <a:rPr lang="ru-RU" dirty="0" err="1" smtClean="0"/>
              <a:t>Яндекс.Лицея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Пётр </a:t>
            </a:r>
            <a:r>
              <a:rPr lang="ru-RU" dirty="0" err="1" smtClean="0"/>
              <a:t>Тюняткин</a:t>
            </a:r>
            <a:r>
              <a:rPr lang="ru-RU" dirty="0"/>
              <a:t> </a:t>
            </a:r>
            <a:r>
              <a:rPr lang="ru-RU" dirty="0" smtClean="0"/>
              <a:t>и Алексей Ясный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32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295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ountains skiing –</a:t>
            </a:r>
            <a:r>
              <a:rPr lang="ru-RU" dirty="0" smtClean="0"/>
              <a:t> простая, динамичная и затягивающая игра, похожая на </a:t>
            </a:r>
            <a:r>
              <a:rPr lang="en-US" dirty="0" smtClean="0"/>
              <a:t>T-Rex run.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96" y="961407"/>
            <a:ext cx="490606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4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игре используются классы </a:t>
            </a:r>
            <a:r>
              <a:rPr lang="en-US" dirty="0" smtClean="0"/>
              <a:t>Player, Tree, Gates </a:t>
            </a:r>
            <a:r>
              <a:rPr lang="ru-RU" dirty="0" smtClean="0"/>
              <a:t>и </a:t>
            </a:r>
            <a:r>
              <a:rPr lang="en-US" dirty="0" smtClean="0"/>
              <a:t>Particle. </a:t>
            </a:r>
            <a:r>
              <a:rPr lang="ru-RU" dirty="0" smtClean="0"/>
              <a:t>Игрок управляет объектом класса </a:t>
            </a:r>
            <a:r>
              <a:rPr lang="en-US" dirty="0" smtClean="0"/>
              <a:t>Player</a:t>
            </a:r>
            <a:r>
              <a:rPr lang="ru-RU" dirty="0" smtClean="0"/>
              <a:t>, его задача – не врезаться в деревья (</a:t>
            </a:r>
            <a:r>
              <a:rPr lang="en-US" dirty="0" smtClean="0"/>
              <a:t>Tree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При въезде в ворота начисляется много очков и выпускается салют, являющий собой систему частиц (</a:t>
            </a:r>
            <a:r>
              <a:rPr lang="en-US" dirty="0" smtClean="0"/>
              <a:t>Particle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Также, при выходе из игры рекорд сохраняется в файл, а при её запуске – читается из файла. В процессе создания игры были использованы библиотека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для создания интерфейса и логики игры и библиотека </a:t>
            </a:r>
            <a:r>
              <a:rPr lang="en-US" dirty="0" smtClean="0"/>
              <a:t>random </a:t>
            </a:r>
            <a:r>
              <a:rPr lang="ru-RU" dirty="0" smtClean="0"/>
              <a:t>для случайного расположения препятствий.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6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последствии можно будет реализовать какие-нибудь другие функции, например, добавить пару новых типов препятствий. Также можно улучшить графику и физику персонажа.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560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144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pygame</vt:lpstr>
      <vt:lpstr>Введение</vt:lpstr>
      <vt:lpstr>Описание реализации</vt:lpstr>
      <vt:lpstr>Заключение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Алексей</dc:creator>
  <cp:lastModifiedBy>Алексей</cp:lastModifiedBy>
  <cp:revision>5</cp:revision>
  <dcterms:created xsi:type="dcterms:W3CDTF">2020-01-16T16:58:07Z</dcterms:created>
  <dcterms:modified xsi:type="dcterms:W3CDTF">2020-01-16T18:00:35Z</dcterms:modified>
</cp:coreProperties>
</file>