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Введение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Кому, зачем, что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 чём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Основы БД: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Какие есть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Зачем разные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Проектирование: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Зачем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Нормализация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743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 чём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SQL</a:t>
            </a:r>
            <a:r>
              <a:rPr lang="ru-RU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Что это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Как применять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Реализация: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Создание своей БД</a:t>
            </a:r>
          </a:p>
          <a:p>
            <a:pPr lvl="1"/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Кому полезен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Новичкам в </a:t>
            </a:r>
            <a:r>
              <a:rPr lang="en-US" dirty="0" smtClean="0">
                <a:latin typeface="Century Gothic" panose="020B0502020202020204" pitchFamily="34" charset="0"/>
              </a:rPr>
              <a:t>IT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Вы не работаете с БД напрямую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Для понимания внутреннего строения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1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Что изучаем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Реляционную модель данных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Схема данных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Типы связей/отношений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Домены данных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SQL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MySQL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2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Введение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Кому, зачем, что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0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Тема Office</vt:lpstr>
      <vt:lpstr>Базы данных</vt:lpstr>
      <vt:lpstr>О чём</vt:lpstr>
      <vt:lpstr>О чём</vt:lpstr>
      <vt:lpstr>Кому полезен</vt:lpstr>
      <vt:lpstr>Что изучаем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9</cp:revision>
  <dcterms:created xsi:type="dcterms:W3CDTF">2022-05-24T13:04:17Z</dcterms:created>
  <dcterms:modified xsi:type="dcterms:W3CDTF">2022-05-25T12:05:03Z</dcterms:modified>
</cp:coreProperties>
</file>