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10</a:t>
            </a:r>
            <a:r>
              <a:rPr lang="ru-RU" dirty="0" smtClean="0">
                <a:latin typeface="Century Gothic" panose="020B0502020202020204" pitchFamily="34" charset="0"/>
              </a:rPr>
              <a:t>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Выборка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10</a:t>
            </a:r>
            <a:r>
              <a:rPr lang="ru-RU" dirty="0" smtClean="0">
                <a:latin typeface="Century Gothic" panose="020B0502020202020204" pitchFamily="34" charset="0"/>
              </a:rPr>
              <a:t>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Выборка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Просмотр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* FROM table-name;</a:t>
            </a:r>
          </a:p>
        </p:txBody>
      </p:sp>
    </p:spTree>
    <p:extLst>
      <p:ext uri="{BB962C8B-B14F-4D97-AF65-F5344CB8AC3E}">
        <p14:creationId xmlns:p14="http://schemas.microsoft.com/office/powerpoint/2010/main" val="20944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Отбор нужных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col1, col2 FROM table-name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WHERE col1 = val1;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SELECT </a:t>
            </a:r>
            <a:r>
              <a:rPr lang="en-US" dirty="0" smtClean="0">
                <a:latin typeface="Century Gothic" panose="020B0502020202020204" pitchFamily="34" charset="0"/>
              </a:rPr>
              <a:t>* </a:t>
            </a:r>
            <a:r>
              <a:rPr lang="en-US" dirty="0">
                <a:latin typeface="Century Gothic" panose="020B0502020202020204" pitchFamily="34" charset="0"/>
              </a:rPr>
              <a:t>FROM table-name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WHERE col1 = val1;</a:t>
            </a:r>
          </a:p>
        </p:txBody>
      </p:sp>
    </p:spTree>
    <p:extLst>
      <p:ext uri="{BB962C8B-B14F-4D97-AF65-F5344CB8AC3E}">
        <p14:creationId xmlns:p14="http://schemas.microsoft.com/office/powerpoint/2010/main" val="40102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</a:t>
            </a:r>
            <a:r>
              <a:rPr lang="en-US" dirty="0" smtClean="0">
                <a:latin typeface="Century Gothic" panose="020B0502020202020204" pitchFamily="34" charset="0"/>
              </a:rPr>
              <a:t>col1 AS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new_name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FROM </a:t>
            </a:r>
            <a:r>
              <a:rPr lang="en-US" smtClean="0">
                <a:latin typeface="Century Gothic" panose="020B0502020202020204" pitchFamily="34" charset="0"/>
              </a:rPr>
              <a:t>table-name AS </a:t>
            </a:r>
            <a:r>
              <a:rPr lang="en-US" dirty="0" smtClean="0">
                <a:latin typeface="Century Gothic" panose="020B0502020202020204" pitchFamily="34" charset="0"/>
              </a:rPr>
              <a:t>t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WHERE col1 = val1</a:t>
            </a:r>
            <a:r>
              <a:rPr lang="en-US" dirty="0" smtClean="0">
                <a:latin typeface="Century Gothic" panose="020B0502020202020204" pitchFamily="34" charset="0"/>
              </a:rPr>
              <a:t>;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1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WHERE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=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!=</a:t>
            </a:r>
            <a:r>
              <a:rPr lang="ru-RU" dirty="0" smtClean="0">
                <a:latin typeface="Century Gothic" panose="020B0502020202020204" pitchFamily="34" charset="0"/>
              </a:rPr>
              <a:t> (или </a:t>
            </a:r>
            <a:r>
              <a:rPr lang="en-US" dirty="0" smtClean="0">
                <a:latin typeface="Century Gothic" panose="020B0502020202020204" pitchFamily="34" charset="0"/>
              </a:rPr>
              <a:t>&lt;&gt;)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&gt;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&gt;=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&lt;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&lt;=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8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WHERE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AND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OR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BETWEEN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IN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IS NULL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NOT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WHERE LIKE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% </a:t>
            </a:r>
            <a:r>
              <a:rPr lang="ru-RU" dirty="0" smtClean="0">
                <a:latin typeface="Century Gothic" panose="020B0502020202020204" pitchFamily="34" charset="0"/>
              </a:rPr>
              <a:t>– 0 или более символов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_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– ровно 1 символ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\</a:t>
            </a:r>
            <a:r>
              <a:rPr lang="ru-RU" dirty="0" smtClean="0">
                <a:latin typeface="Century Gothic" panose="020B0502020202020204" pitchFamily="34" charset="0"/>
              </a:rPr>
              <a:t>_ – искать символ _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\</a:t>
            </a:r>
            <a:r>
              <a:rPr lang="ru-RU" dirty="0" smtClean="0">
                <a:latin typeface="Century Gothic" panose="020B0502020202020204" pitchFamily="34" charset="0"/>
              </a:rPr>
              <a:t>% </a:t>
            </a:r>
            <a:r>
              <a:rPr lang="ru-RU" dirty="0">
                <a:latin typeface="Century Gothic" panose="020B0502020202020204" pitchFamily="34" charset="0"/>
              </a:rPr>
              <a:t>– искать символ </a:t>
            </a:r>
            <a:r>
              <a:rPr lang="ru-RU" dirty="0" smtClean="0">
                <a:latin typeface="Century Gothic" panose="020B0502020202020204" pitchFamily="34" charset="0"/>
              </a:rPr>
              <a:t>%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NOT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LIMIT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* FROM table-name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LIMIT 1000;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2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ORDER BY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* FROM table-name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ORDER BY col1, col2, col3;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61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90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Тема Office</vt:lpstr>
      <vt:lpstr>Базы данных</vt:lpstr>
      <vt:lpstr>Просмотр данных</vt:lpstr>
      <vt:lpstr>Отбор нужных данных</vt:lpstr>
      <vt:lpstr>AS</vt:lpstr>
      <vt:lpstr>WHERE</vt:lpstr>
      <vt:lpstr>WHERE</vt:lpstr>
      <vt:lpstr>WHERE LIKE</vt:lpstr>
      <vt:lpstr>LIMIT</vt:lpstr>
      <vt:lpstr>ORDER BY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158</cp:revision>
  <dcterms:created xsi:type="dcterms:W3CDTF">2022-05-24T13:04:17Z</dcterms:created>
  <dcterms:modified xsi:type="dcterms:W3CDTF">2022-06-03T19:06:04Z</dcterms:modified>
</cp:coreProperties>
</file>