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13 </a:t>
            </a:r>
            <a:r>
              <a:rPr lang="ru-RU" dirty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smtClean="0">
                <a:latin typeface="Century Gothic" panose="020B0502020202020204" pitchFamily="34" charset="0"/>
              </a:rPr>
              <a:t>Связи/отношения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</a:rPr>
              <a:t>продолжение</a:t>
            </a: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13 </a:t>
            </a:r>
            <a:r>
              <a:rPr lang="ru-RU" dirty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Связи/отношения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</a:rPr>
              <a:t>продолжение</a:t>
            </a:r>
          </a:p>
        </p:txBody>
      </p:sp>
    </p:spTree>
    <p:extLst>
      <p:ext uri="{BB962C8B-B14F-4D97-AF65-F5344CB8AC3E}">
        <p14:creationId xmlns:p14="http://schemas.microsoft.com/office/powerpoint/2010/main" val="5514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Типы связей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Один к одному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Один ко многим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Многие ко многим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Многие ко многим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Зачёт – группа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Книга – автор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Автомобиль – владелец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2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MySQL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Не поддерживается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8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Пользователь – </a:t>
            </a:r>
            <a:r>
              <a:rPr lang="ru-RU" dirty="0" smtClean="0">
                <a:latin typeface="Century Gothic" panose="020B0502020202020204" pitchFamily="34" charset="0"/>
              </a:rPr>
              <a:t>чат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CREATE TABLE users (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id INT PRIMARY KEY,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username VARCHAR(30),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password_hash</a:t>
            </a:r>
            <a:r>
              <a:rPr lang="en-US" dirty="0" smtClean="0">
                <a:latin typeface="Century Gothic" panose="020B0502020202020204" pitchFamily="34" charset="0"/>
              </a:rPr>
              <a:t> VARCHAR(300),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last_seen</a:t>
            </a:r>
            <a:r>
              <a:rPr lang="en-US" dirty="0" smtClean="0">
                <a:latin typeface="Century Gothic" panose="020B0502020202020204" pitchFamily="34" charset="0"/>
              </a:rPr>
              <a:t> DATETIME,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chats ???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CREATE TABLE chats (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id INT PRIMARY KEY,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title VARCHAR(50),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description VARCHAR(200),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dirty="0" err="1" smtClean="0">
                <a:latin typeface="Century Gothic" panose="020B0502020202020204" pitchFamily="34" charset="0"/>
              </a:rPr>
              <a:t>owner_id</a:t>
            </a:r>
            <a:r>
              <a:rPr lang="en-US" dirty="0" smtClean="0">
                <a:latin typeface="Century Gothic" panose="020B0502020202020204" pitchFamily="34" charset="0"/>
              </a:rPr>
              <a:t> INT,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FOREIGN KEY (</a:t>
            </a:r>
            <a:r>
              <a:rPr lang="en-US" dirty="0" err="1" smtClean="0">
                <a:latin typeface="Century Gothic" panose="020B0502020202020204" pitchFamily="34" charset="0"/>
              </a:rPr>
              <a:t>owner_id</a:t>
            </a:r>
            <a:r>
              <a:rPr lang="en-US" dirty="0" smtClean="0">
                <a:latin typeface="Century Gothic" panose="020B0502020202020204" pitchFamily="34" charset="0"/>
              </a:rPr>
              <a:t>) REFERENCES users(id),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users ???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686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Century Gothic" panose="020B0502020202020204" pitchFamily="34" charset="0"/>
              </a:rPr>
              <a:t>Лайфхак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Превратить одну </a:t>
            </a:r>
            <a:r>
              <a:rPr lang="en-US" dirty="0" smtClean="0">
                <a:latin typeface="Century Gothic" panose="020B0502020202020204" pitchFamily="34" charset="0"/>
              </a:rPr>
              <a:t>n-</a:t>
            </a:r>
            <a:r>
              <a:rPr lang="ru-RU" dirty="0" smtClean="0">
                <a:latin typeface="Century Gothic" panose="020B0502020202020204" pitchFamily="34" charset="0"/>
              </a:rPr>
              <a:t>к</a:t>
            </a:r>
            <a:r>
              <a:rPr lang="en-US" dirty="0" smtClean="0">
                <a:latin typeface="Century Gothic" panose="020B0502020202020204" pitchFamily="34" charset="0"/>
              </a:rPr>
              <a:t>-n </a:t>
            </a:r>
            <a:r>
              <a:rPr lang="ru-RU" dirty="0" smtClean="0">
                <a:latin typeface="Century Gothic" panose="020B0502020202020204" pitchFamily="34" charset="0"/>
              </a:rPr>
              <a:t>в две </a:t>
            </a:r>
            <a:r>
              <a:rPr lang="en-US" dirty="0" smtClean="0">
                <a:latin typeface="Century Gothic" panose="020B0502020202020204" pitchFamily="34" charset="0"/>
              </a:rPr>
              <a:t>1-</a:t>
            </a:r>
            <a:r>
              <a:rPr lang="ru-RU" dirty="0" smtClean="0">
                <a:latin typeface="Century Gothic" panose="020B0502020202020204" pitchFamily="34" charset="0"/>
              </a:rPr>
              <a:t>к</a:t>
            </a:r>
            <a:r>
              <a:rPr lang="en-US" dirty="0" smtClean="0">
                <a:latin typeface="Century Gothic" panose="020B0502020202020204" pitchFamily="34" charset="0"/>
              </a:rPr>
              <a:t>-n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9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Пользователь – </a:t>
            </a:r>
            <a:r>
              <a:rPr lang="ru-RU" dirty="0" smtClean="0">
                <a:latin typeface="Century Gothic" panose="020B0502020202020204" pitchFamily="34" charset="0"/>
              </a:rPr>
              <a:t>чат</a:t>
            </a:r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565201"/>
              </p:ext>
            </p:extLst>
          </p:nvPr>
        </p:nvGraphicFramePr>
        <p:xfrm>
          <a:off x="838200" y="1825625"/>
          <a:ext cx="10515600" cy="4145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13998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32691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entury Gothic" panose="020B0502020202020204" pitchFamily="34" charset="0"/>
                        </a:rPr>
                        <a:t>user_id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entury Gothic" panose="020B0502020202020204" pitchFamily="34" charset="0"/>
                        </a:rPr>
                        <a:t>chat_id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2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92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9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3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82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1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4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3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43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21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Пользователь – </a:t>
            </a:r>
            <a:r>
              <a:rPr lang="ru-RU" dirty="0" smtClean="0">
                <a:latin typeface="Century Gothic" panose="020B0502020202020204" pitchFamily="34" charset="0"/>
              </a:rPr>
              <a:t>чат</a:t>
            </a:r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356501"/>
              </p:ext>
            </p:extLst>
          </p:nvPr>
        </p:nvGraphicFramePr>
        <p:xfrm>
          <a:off x="838200" y="1825625"/>
          <a:ext cx="10515600" cy="4145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13998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26912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50843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entury Gothic" panose="020B0502020202020204" pitchFamily="34" charset="0"/>
                        </a:rPr>
                        <a:t>user_id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entury Gothic" panose="020B0502020202020204" pitchFamily="34" charset="0"/>
                        </a:rPr>
                        <a:t>chat_id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entury Gothic" panose="020B0502020202020204" pitchFamily="34" charset="0"/>
                        </a:rPr>
                        <a:t>enter_datetime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2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22.01.2022</a:t>
                      </a:r>
                      <a:r>
                        <a:rPr lang="en-US" sz="2800" baseline="0" dirty="0" smtClean="0">
                          <a:latin typeface="Century Gothic" panose="020B0502020202020204" pitchFamily="34" charset="0"/>
                        </a:rPr>
                        <a:t> 14:46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92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22.01.2022</a:t>
                      </a:r>
                      <a:r>
                        <a:rPr lang="en-US" sz="2800" baseline="0" dirty="0" smtClean="0">
                          <a:latin typeface="Century Gothic" panose="020B0502020202020204" pitchFamily="34" charset="0"/>
                        </a:rPr>
                        <a:t> 18:04</a:t>
                      </a:r>
                      <a:endParaRPr lang="ru-RU" sz="28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9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3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28.01.2022</a:t>
                      </a:r>
                      <a:r>
                        <a:rPr lang="en-US" sz="2800" baseline="0" dirty="0" smtClean="0">
                          <a:latin typeface="Century Gothic" panose="020B0502020202020204" pitchFamily="34" charset="0"/>
                        </a:rPr>
                        <a:t> 07:08</a:t>
                      </a:r>
                      <a:endParaRPr lang="ru-RU" sz="28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22.01.2022</a:t>
                      </a:r>
                      <a:r>
                        <a:rPr lang="en-US" sz="2800" baseline="0" dirty="0" smtClean="0">
                          <a:latin typeface="Century Gothic" panose="020B0502020202020204" pitchFamily="34" charset="0"/>
                        </a:rPr>
                        <a:t> 14:46</a:t>
                      </a:r>
                      <a:endParaRPr lang="ru-RU" sz="28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82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22.01.2022</a:t>
                      </a:r>
                      <a:r>
                        <a:rPr lang="en-US" sz="2800" baseline="0" dirty="0" smtClean="0">
                          <a:latin typeface="Century Gothic" panose="020B0502020202020204" pitchFamily="34" charset="0"/>
                        </a:rPr>
                        <a:t> 18:04</a:t>
                      </a:r>
                      <a:endParaRPr lang="ru-RU" sz="28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1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4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30.01.2022</a:t>
                      </a:r>
                      <a:r>
                        <a:rPr lang="en-US" sz="2800" baseline="0" dirty="0" smtClean="0">
                          <a:latin typeface="Century Gothic" panose="020B0502020202020204" pitchFamily="34" charset="0"/>
                        </a:rPr>
                        <a:t> 00:32</a:t>
                      </a:r>
                      <a:endParaRPr lang="ru-RU" sz="28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3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23.01.2022</a:t>
                      </a:r>
                      <a:r>
                        <a:rPr lang="en-US" sz="2800" baseline="0" dirty="0" smtClean="0">
                          <a:latin typeface="Century Gothic" panose="020B0502020202020204" pitchFamily="34" charset="0"/>
                        </a:rPr>
                        <a:t> 10:58</a:t>
                      </a:r>
                      <a:endParaRPr lang="ru-RU" sz="28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43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70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Соединение таблиц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numCol="1"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SELECT * FROM t1, t2;</a:t>
            </a:r>
            <a:r>
              <a:rPr lang="en-US" dirty="0">
                <a:latin typeface="Century Gothic" panose="020B0502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некрасивое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SELECT * FROM t1, t2</a:t>
            </a:r>
            <a:r>
              <a:rPr lang="en-US" dirty="0">
                <a:latin typeface="Century Gothic" panose="020B0502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WHERE t1.col1 = t2.col2;</a:t>
            </a:r>
            <a:r>
              <a:rPr lang="en-US" dirty="0">
                <a:latin typeface="Century Gothic" panose="020B0502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уже лучше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836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175</Words>
  <Application>Microsoft Office PowerPoint</Application>
  <PresentationFormat>Широкоэкранный</PresentationFormat>
  <Paragraphs>87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Тема Office</vt:lpstr>
      <vt:lpstr>Базы данных</vt:lpstr>
      <vt:lpstr>Типы связей</vt:lpstr>
      <vt:lpstr>Многие ко многим</vt:lpstr>
      <vt:lpstr>MySQL</vt:lpstr>
      <vt:lpstr>Пользователь – чат</vt:lpstr>
      <vt:lpstr>Лайфхак</vt:lpstr>
      <vt:lpstr>Пользователь – чат</vt:lpstr>
      <vt:lpstr>Пользователь – чат</vt:lpstr>
      <vt:lpstr>Соединение таблиц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285</cp:revision>
  <dcterms:created xsi:type="dcterms:W3CDTF">2022-05-24T13:04:17Z</dcterms:created>
  <dcterms:modified xsi:type="dcterms:W3CDTF">2022-06-03T19:56:37Z</dcterms:modified>
</cp:coreProperties>
</file>