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</a:t>
            </a:r>
            <a:r>
              <a:rPr lang="ru-RU" dirty="0" smtClean="0">
                <a:latin typeface="Century Gothic" panose="020B0502020202020204" pitchFamily="34" charset="0"/>
              </a:rPr>
              <a:t>5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Функции, группировка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Функции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Строковые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Числовые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Функции дат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Агрегатные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Другие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Строковые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char, varchar, text, …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Преобразуют строки</a:t>
            </a:r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Числовые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en-US" dirty="0" err="1" smtClean="0">
                <a:latin typeface="Century Gothic" panose="020B0502020202020204" pitchFamily="34" charset="0"/>
              </a:rPr>
              <a:t>smallint</a:t>
            </a:r>
            <a:r>
              <a:rPr lang="en-US" dirty="0" smtClean="0">
                <a:latin typeface="Century Gothic" panose="020B0502020202020204" pitchFamily="34" charset="0"/>
              </a:rPr>
              <a:t>, </a:t>
            </a:r>
            <a:r>
              <a:rPr lang="en-US" dirty="0" err="1" smtClean="0">
                <a:latin typeface="Century Gothic" panose="020B0502020202020204" pitchFamily="34" charset="0"/>
              </a:rPr>
              <a:t>int</a:t>
            </a:r>
            <a:r>
              <a:rPr lang="en-US" dirty="0" smtClean="0">
                <a:latin typeface="Century Gothic" panose="020B0502020202020204" pitchFamily="34" charset="0"/>
              </a:rPr>
              <a:t>, </a:t>
            </a:r>
            <a:r>
              <a:rPr lang="en-US" dirty="0" err="1" smtClean="0">
                <a:latin typeface="Century Gothic" panose="020B0502020202020204" pitchFamily="34" charset="0"/>
              </a:rPr>
              <a:t>bigint</a:t>
            </a:r>
            <a:r>
              <a:rPr lang="en-US" dirty="0" smtClean="0">
                <a:latin typeface="Century Gothic" panose="020B0502020202020204" pitchFamily="34" charset="0"/>
              </a:rPr>
              <a:t>, …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Преобразуют числа</a:t>
            </a:r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Функции дат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en-US" dirty="0" err="1" smtClean="0">
                <a:latin typeface="Century Gothic" panose="020B0502020202020204" pitchFamily="34" charset="0"/>
              </a:rPr>
              <a:t>datetime</a:t>
            </a:r>
            <a:r>
              <a:rPr lang="en-US" dirty="0" smtClean="0">
                <a:latin typeface="Century Gothic" panose="020B0502020202020204" pitchFamily="34" charset="0"/>
              </a:rPr>
              <a:t>, timestamp, …</a:t>
            </a:r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Преобразуют числа</a:t>
            </a:r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Агрегатные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Из набора значений возвращают 1 значение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Набор не меняется – значение не меняется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Группировка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Из набора значений возвращают 1 значение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Набор не меняется – значение не меняется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</a:t>
            </a:r>
            <a:r>
              <a:rPr lang="ru-RU" dirty="0" smtClean="0">
                <a:latin typeface="Century Gothic" panose="020B0502020202020204" pitchFamily="34" charset="0"/>
              </a:rPr>
              <a:t>5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Функции, группировка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80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Тема Office</vt:lpstr>
      <vt:lpstr>Базы данных</vt:lpstr>
      <vt:lpstr>Функции</vt:lpstr>
      <vt:lpstr>Строковые</vt:lpstr>
      <vt:lpstr>Числовые</vt:lpstr>
      <vt:lpstr>Функции дат</vt:lpstr>
      <vt:lpstr>Агрегатные</vt:lpstr>
      <vt:lpstr>Группировка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310</cp:revision>
  <dcterms:created xsi:type="dcterms:W3CDTF">2022-05-24T13:04:17Z</dcterms:created>
  <dcterms:modified xsi:type="dcterms:W3CDTF">2022-06-06T13:55:05Z</dcterms:modified>
</cp:coreProperties>
</file>