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9" r:id="rId5"/>
    <p:sldId id="270" r:id="rId6"/>
    <p:sldId id="271" r:id="rId7"/>
    <p:sldId id="26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3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7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6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86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0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69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5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70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6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7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837B1-BC97-4314-A998-E656635DF6BB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3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1</a:t>
            </a:r>
            <a:r>
              <a:rPr lang="ru-RU" dirty="0">
                <a:latin typeface="Century Gothic" panose="020B0502020202020204" pitchFamily="34" charset="0"/>
              </a:rPr>
              <a:t>6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Проектирование, </a:t>
            </a:r>
            <a:r>
              <a:rPr lang="en-US" dirty="0" smtClean="0">
                <a:latin typeface="Century Gothic" panose="020B0502020202020204" pitchFamily="34" charset="0"/>
              </a:rPr>
              <a:t>ERD</a:t>
            </a:r>
            <a:r>
              <a:rPr lang="ru-RU" dirty="0" smtClean="0">
                <a:latin typeface="Century Gothic" panose="020B0502020202020204" pitchFamily="34" charset="0"/>
              </a:rPr>
              <a:t> диаграмма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IDEF1X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 numCol="1"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Для </a:t>
            </a:r>
            <a:r>
              <a:rPr lang="ru-RU" dirty="0">
                <a:latin typeface="Century Gothic" panose="020B0502020202020204" pitchFamily="34" charset="0"/>
              </a:rPr>
              <a:t>описания данных </a:t>
            </a:r>
            <a:r>
              <a:rPr lang="ru-RU" dirty="0" smtClean="0">
                <a:latin typeface="Century Gothic" panose="020B0502020202020204" pitchFamily="34" charset="0"/>
              </a:rPr>
              <a:t>(</a:t>
            </a:r>
            <a:r>
              <a:rPr lang="ru-RU" dirty="0">
                <a:latin typeface="Century Gothic" panose="020B0502020202020204" pitchFamily="34" charset="0"/>
              </a:rPr>
              <a:t>информации</a:t>
            </a:r>
            <a:r>
              <a:rPr lang="ru-RU" dirty="0" smtClean="0">
                <a:latin typeface="Century Gothic" panose="020B0502020202020204" pitchFamily="34" charset="0"/>
              </a:rPr>
              <a:t>)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Модель «сущность </a:t>
            </a:r>
            <a:r>
              <a:rPr lang="ru-RU" dirty="0">
                <a:latin typeface="Century Gothic" panose="020B0502020202020204" pitchFamily="34" charset="0"/>
              </a:rPr>
              <a:t>— </a:t>
            </a:r>
            <a:r>
              <a:rPr lang="ru-RU" dirty="0" smtClean="0">
                <a:latin typeface="Century Gothic" panose="020B0502020202020204" pitchFamily="34" charset="0"/>
              </a:rPr>
              <a:t>связь» определяет</a:t>
            </a:r>
            <a:br>
              <a:rPr lang="ru-RU" dirty="0" smtClean="0">
                <a:latin typeface="Century Gothic" panose="020B0502020202020204" pitchFamily="34" charset="0"/>
              </a:rPr>
            </a:br>
            <a:r>
              <a:rPr lang="ru-RU" dirty="0" smtClean="0">
                <a:latin typeface="Century Gothic" panose="020B0502020202020204" pitchFamily="34" charset="0"/>
              </a:rPr>
              <a:t>данные </a:t>
            </a:r>
            <a:r>
              <a:rPr lang="ru-RU" dirty="0">
                <a:latin typeface="Century Gothic" panose="020B0502020202020204" pitchFamily="34" charset="0"/>
              </a:rPr>
              <a:t>и связи </a:t>
            </a:r>
            <a:r>
              <a:rPr lang="ru-RU" dirty="0" smtClean="0">
                <a:latin typeface="Century Gothic" panose="020B0502020202020204" pitchFamily="34" charset="0"/>
              </a:rPr>
              <a:t>между </a:t>
            </a:r>
            <a:r>
              <a:rPr lang="ru-RU" dirty="0">
                <a:latin typeface="Century Gothic" panose="020B0502020202020204" pitchFamily="34" charset="0"/>
              </a:rPr>
              <a:t>ними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4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ERD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 numCol="1"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Диаграмма «Сущность </a:t>
            </a:r>
            <a:r>
              <a:rPr lang="ru-RU" dirty="0">
                <a:latin typeface="Century Gothic" panose="020B0502020202020204" pitchFamily="34" charset="0"/>
              </a:rPr>
              <a:t>— </a:t>
            </a:r>
            <a:r>
              <a:rPr lang="ru-RU" dirty="0" smtClean="0">
                <a:latin typeface="Century Gothic" panose="020B0502020202020204" pitchFamily="34" charset="0"/>
              </a:rPr>
              <a:t>связь»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Визуализация </a:t>
            </a:r>
            <a:r>
              <a:rPr lang="ru-RU" dirty="0">
                <a:latin typeface="Century Gothic" panose="020B0502020202020204" pitchFamily="34" charset="0"/>
              </a:rPr>
              <a:t>данных для руководителей </a:t>
            </a:r>
            <a:r>
              <a:rPr lang="ru-RU" dirty="0" smtClean="0">
                <a:latin typeface="Century Gothic" panose="020B0502020202020204" pitchFamily="34" charset="0"/>
              </a:rPr>
              <a:t>и </a:t>
            </a:r>
            <a:r>
              <a:rPr lang="ru-RU" dirty="0">
                <a:latin typeface="Century Gothic" panose="020B0502020202020204" pitchFamily="34" charset="0"/>
              </a:rPr>
              <a:t>экспертов, не </a:t>
            </a:r>
            <a:r>
              <a:rPr lang="ru-RU" dirty="0" smtClean="0">
                <a:latin typeface="Century Gothic" panose="020B0502020202020204" pitchFamily="34" charset="0"/>
              </a:rPr>
              <a:t>имеющих знаний в области моделирования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>
                <a:latin typeface="Century Gothic" panose="020B0502020202020204" pitchFamily="34" charset="0"/>
              </a:rPr>
              <a:t>П</a:t>
            </a:r>
            <a:r>
              <a:rPr lang="ru-RU" dirty="0" smtClean="0">
                <a:latin typeface="Century Gothic" panose="020B0502020202020204" pitchFamily="34" charset="0"/>
              </a:rPr>
              <a:t>оказывает сущности </a:t>
            </a:r>
            <a:r>
              <a:rPr lang="ru-RU" dirty="0">
                <a:latin typeface="Century Gothic" panose="020B0502020202020204" pitchFamily="34" charset="0"/>
              </a:rPr>
              <a:t>и </a:t>
            </a:r>
            <a:r>
              <a:rPr lang="ru-RU" dirty="0" smtClean="0">
                <a:latin typeface="Century Gothic" panose="020B0502020202020204" pitchFamily="34" charset="0"/>
              </a:rPr>
              <a:t>связи </a:t>
            </a:r>
            <a:r>
              <a:rPr lang="ru-RU" dirty="0">
                <a:latin typeface="Century Gothic" panose="020B0502020202020204" pitchFamily="34" charset="0"/>
              </a:rPr>
              <a:t>между ними</a:t>
            </a:r>
          </a:p>
          <a:p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Работа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 numCol="1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entury Gothic" panose="020B0502020202020204" pitchFamily="34" charset="0"/>
              </a:rPr>
              <a:t>Организация сущностей 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entury Gothic" panose="020B0502020202020204" pitchFamily="34" charset="0"/>
              </a:rPr>
              <a:t>Проверка, что хранимая информация полна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entury Gothic" panose="020B0502020202020204" pitchFamily="34" charset="0"/>
              </a:rPr>
              <a:t>Информация о каждом факте хранится 1 раз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Где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 numCol="1">
            <a:normAutofit/>
          </a:bodyPr>
          <a:lstStyle/>
          <a:p>
            <a:r>
              <a:rPr lang="en-US" dirty="0" err="1" smtClean="0">
                <a:latin typeface="Century Gothic" panose="020B0502020202020204" pitchFamily="34" charset="0"/>
              </a:rPr>
              <a:t>ERwin</a:t>
            </a:r>
            <a:r>
              <a:rPr lang="en-US" dirty="0" smtClean="0">
                <a:latin typeface="Century Gothic" panose="020B0502020202020204" pitchFamily="34" charset="0"/>
              </a:rPr>
              <a:t> data modeler</a:t>
            </a: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DB designer</a:t>
            </a: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Visual Paradigm</a:t>
            </a: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Draw.io</a:t>
            </a:r>
          </a:p>
        </p:txBody>
      </p:sp>
    </p:spTree>
    <p:extLst>
      <p:ext uri="{BB962C8B-B14F-4D97-AF65-F5344CB8AC3E}">
        <p14:creationId xmlns:p14="http://schemas.microsoft.com/office/powerpoint/2010/main" val="10414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Сервис покупки продуктов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Проектирование БД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1</a:t>
            </a:r>
            <a:r>
              <a:rPr lang="ru-RU" dirty="0">
                <a:latin typeface="Century Gothic" panose="020B0502020202020204" pitchFamily="34" charset="0"/>
              </a:rPr>
              <a:t>6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Проектирование, </a:t>
            </a:r>
            <a:r>
              <a:rPr lang="en-US" dirty="0" smtClean="0">
                <a:latin typeface="Century Gothic" panose="020B0502020202020204" pitchFamily="34" charset="0"/>
              </a:rPr>
              <a:t>ERD</a:t>
            </a:r>
            <a:r>
              <a:rPr lang="ru-RU" dirty="0" smtClean="0">
                <a:latin typeface="Century Gothic" panose="020B0502020202020204" pitchFamily="34" charset="0"/>
              </a:rPr>
              <a:t> диаграмма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57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4708</TotalTime>
  <Words>88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Тема Office</vt:lpstr>
      <vt:lpstr>Базы данных</vt:lpstr>
      <vt:lpstr>IDEF1X</vt:lpstr>
      <vt:lpstr>ERD</vt:lpstr>
      <vt:lpstr>Работа</vt:lpstr>
      <vt:lpstr>Где</vt:lpstr>
      <vt:lpstr>Сервис покупки продуктов</vt:lpstr>
      <vt:lpstr>Базы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Никита Миронов</dc:creator>
  <cp:lastModifiedBy>Никита Миронов</cp:lastModifiedBy>
  <cp:revision>324</cp:revision>
  <dcterms:created xsi:type="dcterms:W3CDTF">2022-05-24T13:04:17Z</dcterms:created>
  <dcterms:modified xsi:type="dcterms:W3CDTF">2022-06-13T13:35:50Z</dcterms:modified>
</cp:coreProperties>
</file>