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72" r:id="rId6"/>
    <p:sldId id="271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</a:t>
            </a:r>
            <a:r>
              <a:rPr lang="ru-RU" dirty="0" smtClean="0">
                <a:latin typeface="Century Gothic" panose="020B0502020202020204" pitchFamily="34" charset="0"/>
              </a:rPr>
              <a:t>7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Изменение схемы БД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Сервис покупки продуктов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Реализуем БД с прошлого занятия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ALTER – </a:t>
            </a:r>
            <a:r>
              <a:rPr lang="ru-RU" dirty="0" smtClean="0">
                <a:latin typeface="Century Gothic" panose="020B0502020202020204" pitchFamily="34" charset="0"/>
              </a:rPr>
              <a:t>друг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Изменение описания таблицы 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CONSTRAINT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unique 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not null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default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primary key</a:t>
            </a:r>
          </a:p>
          <a:p>
            <a:r>
              <a:rPr lang="en-US" dirty="0" err="1" smtClean="0">
                <a:latin typeface="Century Gothic" panose="020B0502020202020204" pitchFamily="34" charset="0"/>
              </a:rPr>
              <a:t>auto_increment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foreign key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check 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Вопросы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Есть связь из таблицы1 в таблицу2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Таблица2 главная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Что если удалить данные из таблицы2?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Что станет с записью в таблице1, которая ссылается на запись в таблице2?</a:t>
            </a:r>
          </a:p>
        </p:txBody>
      </p:sp>
    </p:spTree>
    <p:extLst>
      <p:ext uri="{BB962C8B-B14F-4D97-AF65-F5344CB8AC3E}">
        <p14:creationId xmlns:p14="http://schemas.microsoft.com/office/powerpoint/2010/main" val="150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Ответы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ON DELETE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ON UPDATE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Действия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CASCADE: изменяет строки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SET NULL: </a:t>
            </a:r>
            <a:r>
              <a:rPr lang="ru-RU" dirty="0" smtClean="0">
                <a:latin typeface="Century Gothic" panose="020B0502020202020204" pitchFamily="34" charset="0"/>
              </a:rPr>
              <a:t>устанавливает значение NULL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RESTRICT</a:t>
            </a:r>
            <a:r>
              <a:rPr lang="ru-RU" dirty="0">
                <a:latin typeface="Century Gothic" panose="020B0502020202020204" pitchFamily="34" charset="0"/>
              </a:rPr>
              <a:t>: </a:t>
            </a:r>
            <a:r>
              <a:rPr lang="ru-RU" dirty="0" smtClean="0">
                <a:latin typeface="Century Gothic" panose="020B0502020202020204" pitchFamily="34" charset="0"/>
              </a:rPr>
              <a:t>отклоняет изменение</a:t>
            </a:r>
          </a:p>
        </p:txBody>
      </p:sp>
    </p:spTree>
    <p:extLst>
      <p:ext uri="{BB962C8B-B14F-4D97-AF65-F5344CB8AC3E}">
        <p14:creationId xmlns:p14="http://schemas.microsoft.com/office/powerpoint/2010/main" val="36599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Действия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NO </a:t>
            </a:r>
            <a:r>
              <a:rPr lang="ru-RU" dirty="0">
                <a:latin typeface="Century Gothic" panose="020B0502020202020204" pitchFamily="34" charset="0"/>
              </a:rPr>
              <a:t>ACTION: </a:t>
            </a:r>
            <a:r>
              <a:rPr lang="ru-RU" dirty="0" smtClean="0">
                <a:latin typeface="Century Gothic" panose="020B0502020202020204" pitchFamily="34" charset="0"/>
              </a:rPr>
              <a:t>как RESTRICT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SET </a:t>
            </a:r>
            <a:r>
              <a:rPr lang="ru-RU" dirty="0">
                <a:latin typeface="Century Gothic" panose="020B0502020202020204" pitchFamily="34" charset="0"/>
              </a:rPr>
              <a:t>DEFAULT: </a:t>
            </a:r>
            <a:r>
              <a:rPr lang="ru-RU" dirty="0" smtClean="0">
                <a:latin typeface="Century Gothic" panose="020B0502020202020204" pitchFamily="34" charset="0"/>
              </a:rPr>
              <a:t>устанавливает значение </a:t>
            </a:r>
            <a:r>
              <a:rPr lang="ru-RU" dirty="0">
                <a:latin typeface="Century Gothic" panose="020B0502020202020204" pitchFamily="34" charset="0"/>
              </a:rPr>
              <a:t>по </a:t>
            </a:r>
            <a:r>
              <a:rPr lang="ru-RU" dirty="0" smtClean="0">
                <a:latin typeface="Century Gothic" panose="020B0502020202020204" pitchFamily="34" charset="0"/>
              </a:rPr>
              <a:t>умолчанию</a:t>
            </a:r>
            <a:br>
              <a:rPr lang="ru-RU" dirty="0" smtClean="0">
                <a:latin typeface="Century Gothic" panose="020B0502020202020204" pitchFamily="34" charset="0"/>
              </a:rPr>
            </a:br>
            <a:r>
              <a:rPr lang="ru-RU" sz="1800" dirty="0" smtClean="0">
                <a:latin typeface="Century Gothic" panose="020B0502020202020204" pitchFamily="34" charset="0"/>
              </a:rPr>
              <a:t>Не все СУБД поддерживают</a:t>
            </a:r>
            <a:endParaRPr lang="ru-RU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</a:t>
            </a:r>
            <a:r>
              <a:rPr lang="ru-RU" dirty="0" smtClean="0">
                <a:latin typeface="Century Gothic" panose="020B0502020202020204" pitchFamily="34" charset="0"/>
              </a:rPr>
              <a:t>7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Изменение схемы БД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6604</TotalTime>
  <Words>104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Тема Office</vt:lpstr>
      <vt:lpstr>Базы данных</vt:lpstr>
      <vt:lpstr>Сервис покупки продуктов</vt:lpstr>
      <vt:lpstr>ALTER – друг</vt:lpstr>
      <vt:lpstr>CONSTRAINT</vt:lpstr>
      <vt:lpstr>Вопросы</vt:lpstr>
      <vt:lpstr>Ответы</vt:lpstr>
      <vt:lpstr>Действия</vt:lpstr>
      <vt:lpstr>Действия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339</cp:revision>
  <dcterms:created xsi:type="dcterms:W3CDTF">2022-05-24T13:04:17Z</dcterms:created>
  <dcterms:modified xsi:type="dcterms:W3CDTF">2022-06-16T10:17:31Z</dcterms:modified>
</cp:coreProperties>
</file>