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37B1-BC97-4314-A998-E656635DF6BB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1 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Файлы</a:t>
            </a:r>
            <a:r>
              <a:rPr lang="en-US" dirty="0" smtClean="0">
                <a:latin typeface="Century Gothic" panose="020B0502020202020204" pitchFamily="34" charset="0"/>
              </a:rPr>
              <a:t>, DSV, </a:t>
            </a:r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Файлы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 numCol="2">
            <a:no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Легко создать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Легко хранить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Долгий поиск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Нет структуры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3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Мнимая таблица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 numCol="2"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Структуризация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Какой-то поиск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Длина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1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DSV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Delimiter-Separated Values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Данные, разделённые символом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5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DSV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5"/>
          </a:xfrm>
        </p:spPr>
        <p:txBody>
          <a:bodyPr numCol="2"/>
          <a:lstStyle/>
          <a:p>
            <a:r>
              <a:rPr lang="ru-RU" dirty="0" smtClean="0">
                <a:latin typeface="Century Gothic" panose="020B0502020202020204" pitchFamily="34" charset="0"/>
              </a:rPr>
              <a:t>Структуризация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Поиск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Длина данных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Много данных нельзя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8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8575"/>
          </a:xfrm>
        </p:spPr>
        <p:txBody>
          <a:bodyPr numCol="2"/>
          <a:lstStyle/>
          <a:p>
            <a:r>
              <a:rPr lang="ru-RU" dirty="0" smtClean="0">
                <a:latin typeface="Century Gothic" panose="020B0502020202020204" pitchFamily="34" charset="0"/>
              </a:rPr>
              <a:t>Быстрый поиск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Структуризация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Знания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6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1 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Файлы</a:t>
            </a:r>
            <a:r>
              <a:rPr lang="en-US" dirty="0" smtClean="0">
                <a:latin typeface="Century Gothic" panose="020B0502020202020204" pitchFamily="34" charset="0"/>
              </a:rPr>
              <a:t>, DSV, </a:t>
            </a:r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13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Тема Office</vt:lpstr>
      <vt:lpstr>Базы данных</vt:lpstr>
      <vt:lpstr>Файлы</vt:lpstr>
      <vt:lpstr>Мнимая таблица</vt:lpstr>
      <vt:lpstr>DSV</vt:lpstr>
      <vt:lpstr>DSV</vt:lpstr>
      <vt:lpstr>Базы данных</vt:lpstr>
      <vt:lpstr>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Никита Миронов</dc:creator>
  <cp:lastModifiedBy>Никита Миронов</cp:lastModifiedBy>
  <cp:revision>19</cp:revision>
  <dcterms:created xsi:type="dcterms:W3CDTF">2022-05-24T13:04:17Z</dcterms:created>
  <dcterms:modified xsi:type="dcterms:W3CDTF">2022-05-24T14:14:06Z</dcterms:modified>
</cp:coreProperties>
</file>