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33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77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6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86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70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69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5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70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6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97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3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test2@ru.ru" TargetMode="External"/><Relationship Id="rId2" Type="http://schemas.openxmlformats.org/officeDocument/2006/relationships/hyperlink" Target="mailto:test1@ru.r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est3@ru.ru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4 занятие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Состав БД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Пример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1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67458"/>
              </p:ext>
            </p:extLst>
          </p:nvPr>
        </p:nvGraphicFramePr>
        <p:xfrm>
          <a:off x="762000" y="719666"/>
          <a:ext cx="10972800" cy="2499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383412064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52079264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51313636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80121166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689139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Марка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Модель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Год выпуска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VIN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Номер двигателя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BMW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M3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2017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XXX1231…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CWV…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1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Toyota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Mark II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1989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XXX1232…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CWV…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68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Nissan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Silvia S15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2001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XXX1233…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CWV…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95271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878242"/>
              </p:ext>
            </p:extLst>
          </p:nvPr>
        </p:nvGraphicFramePr>
        <p:xfrm>
          <a:off x="731939" y="3581400"/>
          <a:ext cx="10972800" cy="2499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383412064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52079264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51313636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80121166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689139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ФИО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Дата рождения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Прописка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Номер телефона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Email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Курсант …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19.19.1974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Москва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+7-800-90…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  <a:hlinkClick r:id="rId2"/>
                        </a:rPr>
                        <a:t>test1@ru.ru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1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Иванов …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21.21.1877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Вологда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+7-800-90…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  <a:hlinkClick r:id="rId3"/>
                        </a:rPr>
                        <a:t>test2@ru.ru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68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Котова</a:t>
                      </a:r>
                      <a:r>
                        <a:rPr lang="ru-RU" sz="2800" baseline="0" dirty="0" smtClean="0">
                          <a:latin typeface="Century Gothic" panose="020B0502020202020204" pitchFamily="34" charset="0"/>
                        </a:rPr>
                        <a:t> …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23.23.2009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Ижевск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+7-800-90…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  <a:hlinkClick r:id="rId4"/>
                        </a:rPr>
                        <a:t>test3@ru.ru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95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37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Связи/отношения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Один к одному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Один ко многим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Многие ко многим</a:t>
            </a:r>
          </a:p>
        </p:txBody>
      </p:sp>
    </p:spTree>
    <p:extLst>
      <p:ext uri="{BB962C8B-B14F-4D97-AF65-F5344CB8AC3E}">
        <p14:creationId xmlns:p14="http://schemas.microsoft.com/office/powerpoint/2010/main" val="361745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Один к одному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Паспорт РФ – человек</a:t>
            </a: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1 паспорт РФ выдаётся только 1 человека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1 человек может иметь только 1 паспорт РФ</a:t>
            </a:r>
          </a:p>
        </p:txBody>
      </p:sp>
    </p:spTree>
    <p:extLst>
      <p:ext uri="{BB962C8B-B14F-4D97-AF65-F5344CB8AC3E}">
        <p14:creationId xmlns:p14="http://schemas.microsoft.com/office/powerpoint/2010/main" val="2567193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Один ко многим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Номер телефона – человек</a:t>
            </a: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1 человек может иметь несколько номер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1 номер может иметь только 1 владельца</a:t>
            </a:r>
            <a:endParaRPr lang="ru-RU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9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Многие ко многим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Автор – книга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1 автор может написать несколько книг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1 книга может иметь несколько авторов</a:t>
            </a:r>
          </a:p>
        </p:txBody>
      </p:sp>
    </p:spTree>
    <p:extLst>
      <p:ext uri="{BB962C8B-B14F-4D97-AF65-F5344CB8AC3E}">
        <p14:creationId xmlns:p14="http://schemas.microsoft.com/office/powerpoint/2010/main" val="403503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4</a:t>
            </a:r>
            <a:r>
              <a:rPr lang="ru-RU" dirty="0" smtClean="0">
                <a:latin typeface="Century Gothic" panose="020B0502020202020204" pitchFamily="34" charset="0"/>
              </a:rPr>
              <a:t> занятие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Состав БД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18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Сущность (таблица)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БД состоят из сущностей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Для разных БД разные сущности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Сущность – какая-то единица в контексте темы БД</a:t>
            </a:r>
          </a:p>
        </p:txBody>
      </p:sp>
    </p:spTree>
    <p:extLst>
      <p:ext uri="{BB962C8B-B14F-4D97-AF65-F5344CB8AC3E}">
        <p14:creationId xmlns:p14="http://schemas.microsoft.com/office/powerpoint/2010/main" val="374373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Пример </a:t>
            </a:r>
            <a:r>
              <a:rPr lang="ru-RU" dirty="0" smtClean="0">
                <a:latin typeface="Century Gothic" panose="020B0502020202020204" pitchFamily="34" charset="0"/>
              </a:rPr>
              <a:t>сущностей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ru-RU" dirty="0" smtClean="0">
                <a:latin typeface="Century Gothic" panose="020B0502020202020204" pitchFamily="34" charset="0"/>
              </a:rPr>
              <a:t>Библиотека:</a:t>
            </a:r>
          </a:p>
          <a:p>
            <a:pPr lvl="1"/>
            <a:r>
              <a:rPr lang="ru-RU" dirty="0" smtClean="0">
                <a:latin typeface="Century Gothic" panose="020B0502020202020204" pitchFamily="34" charset="0"/>
              </a:rPr>
              <a:t>Книга</a:t>
            </a:r>
          </a:p>
          <a:p>
            <a:pPr lvl="1"/>
            <a:r>
              <a:rPr lang="ru-RU" dirty="0" smtClean="0">
                <a:latin typeface="Century Gothic" panose="020B0502020202020204" pitchFamily="34" charset="0"/>
              </a:rPr>
              <a:t>Абонемент</a:t>
            </a:r>
          </a:p>
          <a:p>
            <a:pPr lvl="1"/>
            <a:r>
              <a:rPr lang="ru-RU" dirty="0" smtClean="0">
                <a:latin typeface="Century Gothic" panose="020B0502020202020204" pitchFamily="34" charset="0"/>
              </a:rPr>
              <a:t>Автор</a:t>
            </a:r>
          </a:p>
          <a:p>
            <a:pPr lvl="1"/>
            <a:r>
              <a:rPr lang="ru-RU" dirty="0" smtClean="0">
                <a:latin typeface="Century Gothic" panose="020B0502020202020204" pitchFamily="34" charset="0"/>
              </a:rPr>
              <a:t>Сотрудник</a:t>
            </a:r>
            <a:endParaRPr lang="ru-RU" dirty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en-US" dirty="0" err="1" smtClean="0">
                <a:latin typeface="Century Gothic" panose="020B0502020202020204" pitchFamily="34" charset="0"/>
              </a:rPr>
              <a:t>Dota</a:t>
            </a:r>
            <a:r>
              <a:rPr lang="en-US" dirty="0" smtClean="0">
                <a:latin typeface="Century Gothic" panose="020B0502020202020204" pitchFamily="34" charset="0"/>
              </a:rPr>
              <a:t> 2</a:t>
            </a:r>
            <a:r>
              <a:rPr lang="ru-RU" dirty="0" smtClean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ru-RU" dirty="0" smtClean="0">
                <a:latin typeface="Century Gothic" panose="020B0502020202020204" pitchFamily="34" charset="0"/>
              </a:rPr>
              <a:t>Пользователь</a:t>
            </a:r>
          </a:p>
          <a:p>
            <a:pPr lvl="1"/>
            <a:r>
              <a:rPr lang="ru-RU" dirty="0" smtClean="0">
                <a:latin typeface="Century Gothic" panose="020B0502020202020204" pitchFamily="34" charset="0"/>
              </a:rPr>
              <a:t>Персонаж</a:t>
            </a:r>
          </a:p>
          <a:p>
            <a:pPr lvl="1"/>
            <a:r>
              <a:rPr lang="ru-RU" dirty="0" err="1" smtClean="0">
                <a:latin typeface="Century Gothic" panose="020B0502020202020204" pitchFamily="34" charset="0"/>
              </a:rPr>
              <a:t>Скин</a:t>
            </a:r>
            <a:endParaRPr lang="ru-RU" dirty="0" smtClean="0">
              <a:latin typeface="Century Gothic" panose="020B0502020202020204" pitchFamily="34" charset="0"/>
            </a:endParaRPr>
          </a:p>
          <a:p>
            <a:pPr lvl="1"/>
            <a:r>
              <a:rPr lang="ru-RU" dirty="0" smtClean="0">
                <a:latin typeface="Century Gothic" panose="020B0502020202020204" pitchFamily="34" charset="0"/>
              </a:rPr>
              <a:t>Предмет</a:t>
            </a:r>
          </a:p>
          <a:p>
            <a:pPr lvl="1"/>
            <a:r>
              <a:rPr lang="ru-RU" dirty="0" smtClean="0">
                <a:latin typeface="Century Gothic" panose="020B0502020202020204" pitchFamily="34" charset="0"/>
              </a:rPr>
              <a:t>Игра</a:t>
            </a:r>
          </a:p>
        </p:txBody>
      </p:sp>
    </p:spTree>
    <p:extLst>
      <p:ext uri="{BB962C8B-B14F-4D97-AF65-F5344CB8AC3E}">
        <p14:creationId xmlns:p14="http://schemas.microsoft.com/office/powerpoint/2010/main" val="423899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Поля (столбцы)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Столбец в таблице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Поля = характеристики сущности</a:t>
            </a:r>
          </a:p>
          <a:p>
            <a:endParaRPr lang="ru-RU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4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Записи/кортежи (строки)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Запись = информация в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255241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Обязательно для БД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33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Обязательно для сущности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1 поле</a:t>
            </a:r>
          </a:p>
        </p:txBody>
      </p:sp>
    </p:spTree>
    <p:extLst>
      <p:ext uri="{BB962C8B-B14F-4D97-AF65-F5344CB8AC3E}">
        <p14:creationId xmlns:p14="http://schemas.microsoft.com/office/powerpoint/2010/main" val="291878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Обязательно для поля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Название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Описание поля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Название должно быть уникальным в рамках одной сущности</a:t>
            </a:r>
            <a:endParaRPr lang="ru-RU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6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Обязательно для записи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Одинаковых быть не должно</a:t>
            </a:r>
          </a:p>
        </p:txBody>
      </p:sp>
    </p:spTree>
    <p:extLst>
      <p:ext uri="{BB962C8B-B14F-4D97-AF65-F5344CB8AC3E}">
        <p14:creationId xmlns:p14="http://schemas.microsoft.com/office/powerpoint/2010/main" val="3357964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230</Words>
  <Application>Microsoft Office PowerPoint</Application>
  <PresentationFormat>Широкоэкранный</PresentationFormat>
  <Paragraphs>104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Тема Office</vt:lpstr>
      <vt:lpstr>Базы данных</vt:lpstr>
      <vt:lpstr>Сущность (таблица)</vt:lpstr>
      <vt:lpstr>Пример сущностей</vt:lpstr>
      <vt:lpstr>Поля (столбцы)</vt:lpstr>
      <vt:lpstr>Записи/кортежи (строки)</vt:lpstr>
      <vt:lpstr>Обязательно для БД</vt:lpstr>
      <vt:lpstr>Обязательно для сущности</vt:lpstr>
      <vt:lpstr>Обязательно для поля</vt:lpstr>
      <vt:lpstr>Обязательно для записи</vt:lpstr>
      <vt:lpstr>Пример</vt:lpstr>
      <vt:lpstr>Презентация PowerPoint</vt:lpstr>
      <vt:lpstr>Связи/отношения</vt:lpstr>
      <vt:lpstr>Один к одному</vt:lpstr>
      <vt:lpstr>Один ко многим</vt:lpstr>
      <vt:lpstr>Многие ко многим</vt:lpstr>
      <vt:lpstr>Базы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Никита Миронов</dc:creator>
  <cp:lastModifiedBy>Никита Миронов</cp:lastModifiedBy>
  <cp:revision>57</cp:revision>
  <dcterms:created xsi:type="dcterms:W3CDTF">2022-05-24T13:04:17Z</dcterms:created>
  <dcterms:modified xsi:type="dcterms:W3CDTF">2022-05-26T11:12:15Z</dcterms:modified>
</cp:coreProperties>
</file>