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>
        <p:scale>
          <a:sx n="75" d="100"/>
          <a:sy n="75" d="100"/>
        </p:scale>
        <p:origin x="189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33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77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16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86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3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70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69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5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70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62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97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837B1-BC97-4314-A998-E656635DF6BB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43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mysq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Базы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5</a:t>
            </a:r>
            <a:r>
              <a:rPr lang="ru-RU" dirty="0" smtClean="0">
                <a:latin typeface="Century Gothic" panose="020B0502020202020204" pitchFamily="34" charset="0"/>
              </a:rPr>
              <a:t> </a:t>
            </a:r>
            <a:r>
              <a:rPr lang="ru-RU" dirty="0" smtClean="0">
                <a:latin typeface="Century Gothic" panose="020B0502020202020204" pitchFamily="34" charset="0"/>
              </a:rPr>
              <a:t>занятие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СУБД, установка всего и вся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6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СУБД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Система управления базами </a:t>
            </a:r>
            <a:r>
              <a:rPr lang="ru-RU" dirty="0" smtClean="0">
                <a:latin typeface="Century Gothic" panose="020B0502020202020204" pitchFamily="34" charset="0"/>
              </a:rPr>
              <a:t>данных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Без неё ничего не будет работать</a:t>
            </a:r>
            <a:endParaRPr lang="ru-RU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73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Важно знать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БД – данные, которые хранятся по определённой модели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БД – просто хранит данные, просто лежит на диске, ничего не умеет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СУБД – доступ к данным, управление самой БД (создать новую, создать сущности, связи, …)</a:t>
            </a:r>
          </a:p>
        </p:txBody>
      </p:sp>
    </p:spTree>
    <p:extLst>
      <p:ext uri="{BB962C8B-B14F-4D97-AF65-F5344CB8AC3E}">
        <p14:creationId xmlns:p14="http://schemas.microsoft.com/office/powerpoint/2010/main" val="2911038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Установка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MySQL Server –</a:t>
            </a:r>
            <a:r>
              <a:rPr lang="ru-RU" dirty="0" smtClean="0">
                <a:latin typeface="Century Gothic" panose="020B0502020202020204" pitchFamily="34" charset="0"/>
              </a:rPr>
              <a:t> связь между БД и нашим компьютером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MySQL Workbench</a:t>
            </a:r>
            <a:r>
              <a:rPr lang="ru-RU" dirty="0" smtClean="0">
                <a:latin typeface="Century Gothic" panose="020B0502020202020204" pitchFamily="34" charset="0"/>
              </a:rPr>
              <a:t> – оконная СУБД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MySQL Shell</a:t>
            </a:r>
            <a:r>
              <a:rPr lang="ru-RU" dirty="0" smtClean="0">
                <a:latin typeface="Century Gothic" panose="020B0502020202020204" pitchFamily="34" charset="0"/>
              </a:rPr>
              <a:t> – консольная СУБД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  <a:hlinkClick r:id="rId2"/>
              </a:rPr>
              <a:t>https://dev.mysql.com/downloads/mysql</a:t>
            </a:r>
            <a:r>
              <a:rPr lang="en-US" dirty="0" smtClean="0">
                <a:latin typeface="Century Gothic" panose="020B0502020202020204" pitchFamily="34" charset="0"/>
                <a:hlinkClick r:id="rId2"/>
              </a:rPr>
              <a:t>/</a:t>
            </a:r>
            <a:endParaRPr lang="en-US" dirty="0" smtClean="0">
              <a:latin typeface="Century Gothic" panose="020B0502020202020204" pitchFamily="34" charset="0"/>
            </a:endParaRPr>
          </a:p>
          <a:p>
            <a:endParaRPr lang="ru-RU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76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>
              <a:latin typeface="Century Gothic" panose="020B0502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138" y="228600"/>
            <a:ext cx="6491723" cy="629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4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>
              <a:latin typeface="Century Gothic" panose="020B0502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35" y="528232"/>
            <a:ext cx="9526329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Базы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5</a:t>
            </a:r>
            <a:r>
              <a:rPr lang="ru-RU" dirty="0" smtClean="0">
                <a:latin typeface="Century Gothic" panose="020B0502020202020204" pitchFamily="34" charset="0"/>
              </a:rPr>
              <a:t> </a:t>
            </a:r>
            <a:r>
              <a:rPr lang="ru-RU" dirty="0" smtClean="0">
                <a:latin typeface="Century Gothic" panose="020B0502020202020204" pitchFamily="34" charset="0"/>
              </a:rPr>
              <a:t>занятие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СУБД, установка всего и вся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9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99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Тема Office</vt:lpstr>
      <vt:lpstr>Базы данных</vt:lpstr>
      <vt:lpstr>СУБД</vt:lpstr>
      <vt:lpstr>Важно знать</vt:lpstr>
      <vt:lpstr>Установка</vt:lpstr>
      <vt:lpstr>Презентация PowerPoint</vt:lpstr>
      <vt:lpstr>Презентация PowerPoint</vt:lpstr>
      <vt:lpstr>Базы 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</dc:title>
  <dc:creator>Никита Миронов</dc:creator>
  <cp:lastModifiedBy>Никита Миронов</cp:lastModifiedBy>
  <cp:revision>70</cp:revision>
  <dcterms:created xsi:type="dcterms:W3CDTF">2022-05-24T13:04:17Z</dcterms:created>
  <dcterms:modified xsi:type="dcterms:W3CDTF">2022-05-26T11:37:42Z</dcterms:modified>
</cp:coreProperties>
</file>