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7" r:id="rId5"/>
    <p:sldId id="266" r:id="rId6"/>
    <p:sldId id="261" r:id="rId7"/>
    <p:sldId id="262" r:id="rId8"/>
    <p:sldId id="263" r:id="rId9"/>
    <p:sldId id="264" r:id="rId10"/>
    <p:sldId id="265" r:id="rId11"/>
    <p:sldId id="25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33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77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16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86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3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70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69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05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70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62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97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837B1-BC97-4314-A998-E656635DF6BB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43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Базы данных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8 занятие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Создание/удаление сущностей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65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Создание индекса в </a:t>
            </a:r>
            <a:r>
              <a:rPr lang="en-US" dirty="0" smtClean="0">
                <a:latin typeface="Century Gothic" panose="020B0502020202020204" pitchFamily="34" charset="0"/>
              </a:rPr>
              <a:t>MySQL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</a:rPr>
              <a:t>CREATE TABLE </a:t>
            </a:r>
            <a:r>
              <a:rPr lang="it-IT" dirty="0" smtClean="0">
                <a:latin typeface="Consolas" panose="020B0609020204030204" pitchFamily="49" charset="0"/>
              </a:rPr>
              <a:t>users </a:t>
            </a:r>
            <a:r>
              <a:rPr lang="it-IT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</a:rPr>
              <a:t>  </a:t>
            </a:r>
            <a:r>
              <a:rPr lang="it-IT" dirty="0" smtClean="0">
                <a:latin typeface="Consolas" panose="020B0609020204030204" pitchFamily="49" charset="0"/>
              </a:rPr>
              <a:t>login </a:t>
            </a:r>
            <a:r>
              <a:rPr lang="it-IT" dirty="0">
                <a:latin typeface="Consolas" panose="020B0609020204030204" pitchFamily="49" charset="0"/>
              </a:rPr>
              <a:t>VARCHAR(10),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</a:rPr>
              <a:t>  </a:t>
            </a:r>
            <a:r>
              <a:rPr lang="it-IT" dirty="0" smtClean="0">
                <a:latin typeface="Consolas" panose="020B0609020204030204" pitchFamily="49" charset="0"/>
              </a:rPr>
              <a:t>email </a:t>
            </a:r>
            <a:r>
              <a:rPr lang="it-IT" dirty="0">
                <a:latin typeface="Consolas" panose="020B0609020204030204" pitchFamily="49" charset="0"/>
              </a:rPr>
              <a:t>VARCHAR(20</a:t>
            </a:r>
            <a:r>
              <a:rPr lang="it-IT" dirty="0" smtClean="0"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 smtClean="0">
                <a:latin typeface="Consolas" panose="020B0609020204030204" pitchFamily="49" charset="0"/>
              </a:rPr>
              <a:t> last_time_login TIMESTAMP,</a:t>
            </a:r>
            <a:endParaRPr lang="it-IT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</a:rPr>
              <a:t>  INDEX </a:t>
            </a:r>
            <a:r>
              <a:rPr lang="it-IT" dirty="0" smtClean="0">
                <a:latin typeface="Consolas" panose="020B0609020204030204" pitchFamily="49" charset="0"/>
              </a:rPr>
              <a:t>(login, email)</a:t>
            </a:r>
            <a:endParaRPr lang="it-IT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smtClean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10697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Базы данных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8 занятие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Создание/удаление сущностей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49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Просмотр сущностей/таблиц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SHOW TABLES;</a:t>
            </a:r>
          </a:p>
          <a:p>
            <a:endParaRPr lang="en-US" dirty="0" smtClean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DESCRIBE table-name;</a:t>
            </a:r>
          </a:p>
        </p:txBody>
      </p:sp>
    </p:spTree>
    <p:extLst>
      <p:ext uri="{BB962C8B-B14F-4D97-AF65-F5344CB8AC3E}">
        <p14:creationId xmlns:p14="http://schemas.microsoft.com/office/powerpoint/2010/main" val="209447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Создание сущности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CREATE TABLE table-name ( [description] );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[description] – </a:t>
            </a:r>
            <a:r>
              <a:rPr lang="ru-RU" dirty="0" smtClean="0">
                <a:latin typeface="Century Gothic" panose="020B0502020202020204" pitchFamily="34" charset="0"/>
              </a:rPr>
              <a:t>описание таблицы</a:t>
            </a:r>
            <a:r>
              <a:rPr lang="en-US" dirty="0" smtClean="0">
                <a:latin typeface="Century Gothic" panose="020B0502020202020204" pitchFamily="34" charset="0"/>
              </a:rPr>
              <a:t/>
            </a:r>
            <a:br>
              <a:rPr lang="en-US" dirty="0" smtClean="0">
                <a:latin typeface="Century Gothic" panose="020B0502020202020204" pitchFamily="34" charset="0"/>
              </a:rPr>
            </a:br>
            <a:r>
              <a:rPr lang="ru-RU" dirty="0" smtClean="0">
                <a:latin typeface="Century Gothic" panose="020B0502020202020204" pitchFamily="34" charset="0"/>
              </a:rPr>
              <a:t>(минимум 1 поле/столбец)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IF NOT EXISTS</a:t>
            </a:r>
          </a:p>
        </p:txBody>
      </p:sp>
    </p:spTree>
    <p:extLst>
      <p:ext uri="{BB962C8B-B14F-4D97-AF65-F5344CB8AC3E}">
        <p14:creationId xmlns:p14="http://schemas.microsoft.com/office/powerpoint/2010/main" val="311845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Создание сущности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Апостроф (</a:t>
            </a:r>
            <a:r>
              <a:rPr lang="en-US" dirty="0" smtClean="0">
                <a:latin typeface="Century Gothic" panose="020B0502020202020204" pitchFamily="34" charset="0"/>
              </a:rPr>
              <a:t>`)</a:t>
            </a:r>
            <a:endParaRPr lang="ru-RU" dirty="0">
              <a:latin typeface="Century Gothic" panose="020B0502020202020204" pitchFamily="34" charset="0"/>
            </a:endParaRPr>
          </a:p>
          <a:p>
            <a:endParaRPr lang="ru-RU" dirty="0" smtClean="0">
              <a:latin typeface="Century Gothic" panose="020B0502020202020204" pitchFamily="34" charset="0"/>
            </a:endParaRPr>
          </a:p>
          <a:p>
            <a:endParaRPr lang="ru-RU" dirty="0">
              <a:latin typeface="Century Gothic" panose="020B0502020202020204" pitchFamily="34" charset="0"/>
            </a:endParaRPr>
          </a:p>
          <a:p>
            <a:endParaRPr lang="ru-RU" dirty="0" smtClean="0">
              <a:latin typeface="Century Gothic" panose="020B0502020202020204" pitchFamily="34" charset="0"/>
            </a:endParaRPr>
          </a:p>
          <a:p>
            <a:endParaRPr lang="ru-RU" dirty="0">
              <a:latin typeface="Century Gothic" panose="020B0502020202020204" pitchFamily="34" charset="0"/>
            </a:endParaRPr>
          </a:p>
          <a:p>
            <a:endParaRPr lang="ru-RU" dirty="0" smtClean="0">
              <a:latin typeface="Century Gothic" panose="020B0502020202020204" pitchFamily="34" charset="0"/>
            </a:endParaRPr>
          </a:p>
          <a:p>
            <a:r>
              <a:rPr lang="ru-RU" sz="2000" dirty="0" smtClean="0">
                <a:latin typeface="Century Gothic" panose="020B0502020202020204" pitchFamily="34" charset="0"/>
              </a:rPr>
              <a:t>В русской раскладке находится над буквой ё</a:t>
            </a:r>
          </a:p>
        </p:txBody>
      </p:sp>
    </p:spTree>
    <p:extLst>
      <p:ext uri="{BB962C8B-B14F-4D97-AF65-F5344CB8AC3E}">
        <p14:creationId xmlns:p14="http://schemas.microsoft.com/office/powerpoint/2010/main" val="44378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Удаление сущности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DROP TABLE table-name;</a:t>
            </a:r>
          </a:p>
          <a:p>
            <a:endParaRPr lang="en-US" smtClean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IF EXISTS</a:t>
            </a:r>
          </a:p>
        </p:txBody>
      </p:sp>
    </p:spTree>
    <p:extLst>
      <p:ext uri="{BB962C8B-B14F-4D97-AF65-F5344CB8AC3E}">
        <p14:creationId xmlns:p14="http://schemas.microsoft.com/office/powerpoint/2010/main" val="385812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Индексы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Главное отличие файлов/</a:t>
            </a:r>
            <a:r>
              <a:rPr lang="en-US" dirty="0" err="1" smtClean="0">
                <a:latin typeface="Century Gothic" panose="020B0502020202020204" pitchFamily="34" charset="0"/>
              </a:rPr>
              <a:t>dsv</a:t>
            </a:r>
            <a:r>
              <a:rPr lang="ru-RU" dirty="0" smtClean="0">
                <a:latin typeface="Century Gothic" panose="020B0502020202020204" pitchFamily="34" charset="0"/>
              </a:rPr>
              <a:t> от Баз данных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Объект БД, необходимый для убыстрения поиска данных</a:t>
            </a:r>
            <a:endParaRPr lang="en-US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907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Индексы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Если хранить набор данных – чем файлы хуже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Индексы спроектированы под поиск (например, </a:t>
            </a:r>
            <a:r>
              <a:rPr lang="en-US" dirty="0" smtClean="0">
                <a:latin typeface="Century Gothic" panose="020B0502020202020204" pitchFamily="34" charset="0"/>
              </a:rPr>
              <a:t>B-</a:t>
            </a:r>
            <a:r>
              <a:rPr lang="ru-RU" dirty="0" smtClean="0">
                <a:latin typeface="Century Gothic" panose="020B0502020202020204" pitchFamily="34" charset="0"/>
              </a:rPr>
              <a:t>деревья, </a:t>
            </a:r>
            <a:r>
              <a:rPr lang="ru-RU" dirty="0" err="1" smtClean="0">
                <a:latin typeface="Century Gothic" panose="020B0502020202020204" pitchFamily="34" charset="0"/>
              </a:rPr>
              <a:t>хеши</a:t>
            </a:r>
            <a:r>
              <a:rPr lang="ru-RU" dirty="0" smtClean="0">
                <a:latin typeface="Century Gothic" panose="020B0502020202020204" pitchFamily="34" charset="0"/>
              </a:rPr>
              <a:t>)</a:t>
            </a:r>
            <a:endParaRPr lang="en-US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244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Когда создавать индекс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Поле часто используется в запросах</a:t>
            </a:r>
            <a:br>
              <a:rPr lang="ru-RU" dirty="0" smtClean="0">
                <a:latin typeface="Century Gothic" panose="020B0502020202020204" pitchFamily="34" charset="0"/>
              </a:rPr>
            </a:br>
            <a:r>
              <a:rPr lang="ru-RU" dirty="0" smtClean="0">
                <a:latin typeface="Century Gothic" panose="020B0502020202020204" pitchFamily="34" charset="0"/>
              </a:rPr>
              <a:t>(почта, логин, имя, название книги, марка машины, …)</a:t>
            </a:r>
          </a:p>
          <a:p>
            <a:endParaRPr lang="ru-RU" dirty="0" smtClean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По данному полю надо часто искать</a:t>
            </a:r>
            <a:endParaRPr lang="en-US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08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Разумность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Лишняя память</a:t>
            </a:r>
          </a:p>
          <a:p>
            <a:endParaRPr lang="ru-RU" dirty="0" smtClean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Долгие операции изменения данных</a:t>
            </a:r>
          </a:p>
          <a:p>
            <a:endParaRPr lang="en-US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8645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136</Words>
  <Application>Microsoft Office PowerPoint</Application>
  <PresentationFormat>Широкоэкранный</PresentationFormat>
  <Paragraphs>54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Consolas</vt:lpstr>
      <vt:lpstr>Тема Office</vt:lpstr>
      <vt:lpstr>Базы данных</vt:lpstr>
      <vt:lpstr>Просмотр сущностей/таблиц</vt:lpstr>
      <vt:lpstr>Создание сущности</vt:lpstr>
      <vt:lpstr>Создание сущности</vt:lpstr>
      <vt:lpstr>Удаление сущности</vt:lpstr>
      <vt:lpstr>Индексы</vt:lpstr>
      <vt:lpstr>Индексы</vt:lpstr>
      <vt:lpstr>Когда создавать индекс</vt:lpstr>
      <vt:lpstr>Разумность</vt:lpstr>
      <vt:lpstr>Создание индекса в MySQL</vt:lpstr>
      <vt:lpstr>Базы данных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</dc:title>
  <dc:creator>Никита Миронов</dc:creator>
  <cp:lastModifiedBy>Никита Миронов</cp:lastModifiedBy>
  <cp:revision>129</cp:revision>
  <dcterms:created xsi:type="dcterms:W3CDTF">2022-05-24T13:04:17Z</dcterms:created>
  <dcterms:modified xsi:type="dcterms:W3CDTF">2022-06-01T12:17:58Z</dcterms:modified>
</cp:coreProperties>
</file>