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Average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e3d35a7e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e3d35a7e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e3d35a7e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e3d35a7e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e3d35a7e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e3d35a7e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e3d35a7e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e3d35a7e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e3d35a7e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e3d35a7e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273e3c8a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273e3c8a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273e3c8a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273e3c8a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273e3c8a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273e3c8a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273e3c8a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273e3c8a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273e3c8a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273e3c8a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e3d35a7e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e3d35a7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e3d35a7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e3d35a7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e3d35a7e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e3d35a7e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Goroscopic-weather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06640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WebServer + API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284350" y="3861325"/>
            <a:ext cx="2801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подготовили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62" name="Google Shape;62;p13"/>
          <p:cNvCxnSpPr/>
          <p:nvPr/>
        </p:nvCxnSpPr>
        <p:spPr>
          <a:xfrm flipH="1" rot="10800000">
            <a:off x="5330900" y="4117675"/>
            <a:ext cx="20910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/>
          <p:nvPr/>
        </p:nvCxnSpPr>
        <p:spPr>
          <a:xfrm rot="10800000">
            <a:off x="1992325" y="4116475"/>
            <a:ext cx="20466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4" name="Google Shape;64;p13" title="photo_2025-04-22_12-14-0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7276" y="1852200"/>
            <a:ext cx="1342724" cy="23871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7194238" y="4305150"/>
            <a:ext cx="22488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Павленко Алексей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6" name="Google Shape;66;p13" title="photo_2025-04-21_12-46-53.jpg"/>
          <p:cNvPicPr preferRelativeResize="0"/>
          <p:nvPr/>
        </p:nvPicPr>
        <p:blipFill rotWithShape="1">
          <a:blip r:embed="rId4">
            <a:alphaModFix/>
          </a:blip>
          <a:srcRect b="0" l="26345" r="19580" t="0"/>
          <a:stretch/>
        </p:blipFill>
        <p:spPr>
          <a:xfrm>
            <a:off x="205738" y="1880300"/>
            <a:ext cx="1551311" cy="23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205738" y="4305150"/>
            <a:ext cx="22488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Заманиди Марк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Страница с подключенными стилями и без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2" title="photo_2025-04-22_19-44-0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9850"/>
            <a:ext cx="4477750" cy="23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 title="photo_2025-04-22_19-44-07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750" y="1481106"/>
            <a:ext cx="4666250" cy="2300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 регистрации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МЕСТО ДЛЯ СКРИНА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Получение прогноза погоды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МЕСТО ДЛЯ СКРИНШОТА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Прочие скриношоты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 работы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данном проекте мы создали интересное приложение, с помощью которого вы можете узнать прогноз погоды и гороскопа.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Во время выполнения работы мы соблюли все необходимые условия.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Проект можно </a:t>
            </a:r>
            <a:r>
              <a:rPr lang="ru"/>
              <a:t>дорабатывать, присутствует множество перспектив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Мы надеемся что Вам понравилась наша работа.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Содержание презентации: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Введение | Идея проекта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Для каких задач создан проект?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Описание реализации | Структура и классы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Фотокарточки</a:t>
            </a:r>
            <a:r>
              <a:rPr lang="ru"/>
              <a:t> работы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Итоги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Проект «Goroscopic-weather» представляет собой веб-приложение, объединяющее функции прогноза погоды и ежедневных гороскопов.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Цель приложения — предоставить пользователям удобный и персонализированный сервис, который позволяет не только отслеживать текущие погодные условия и прогноз на несколько дней вперед, но и получать ежедневные астрологические предсказания по выбранному знаку зодиака.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5" title="0tvxk2g9z2n54pf50gjrri0rexzez80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9693" y="3280525"/>
            <a:ext cx="2732982" cy="16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 title="scale_1200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80524"/>
            <a:ext cx="1602829" cy="160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чего создан этот проект?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Благодаря этому приложению любой желающий может узнать текущий прогноз погоды и получить астрологические предсказания по выбору знака зодиака.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проекта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Oswald"/>
                <a:ea typeface="Oswald"/>
                <a:cs typeface="Oswald"/>
                <a:sym typeface="Oswald"/>
              </a:rPr>
              <a:t>Приложение построено на фреймворке Flask с использованием: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</a:pPr>
            <a:r>
              <a:rPr lang="ru" sz="1400">
                <a:latin typeface="Oswald"/>
                <a:ea typeface="Oswald"/>
                <a:cs typeface="Oswald"/>
                <a:sym typeface="Oswald"/>
              </a:rPr>
              <a:t>Маршрутизации через @app.route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swald"/>
              <a:buChar char="●"/>
            </a:pPr>
            <a:r>
              <a:rPr lang="ru" sz="1400">
                <a:latin typeface="Oswald"/>
                <a:ea typeface="Oswald"/>
                <a:cs typeface="Oswald"/>
                <a:sym typeface="Oswald"/>
              </a:rPr>
              <a:t>Шаблонов HTML с генерацией контента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swald"/>
              <a:buChar char="●"/>
            </a:pPr>
            <a:r>
              <a:rPr lang="ru" sz="1400">
                <a:latin typeface="Oswald"/>
                <a:ea typeface="Oswald"/>
                <a:cs typeface="Oswald"/>
                <a:sym typeface="Oswald"/>
              </a:rPr>
              <a:t>Внешних API (WeatherAPI для погоды)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swald"/>
              <a:buChar char="●"/>
            </a:pPr>
            <a:r>
              <a:rPr lang="ru" sz="1400">
                <a:latin typeface="Oswald"/>
                <a:ea typeface="Oswald"/>
                <a:cs typeface="Oswald"/>
                <a:sym typeface="Oswald"/>
              </a:rPr>
              <a:t>Локальной SQLite БД для хранения гороскопов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swald"/>
              <a:buChar char="●"/>
            </a:pPr>
            <a:r>
              <a:rPr lang="ru" sz="1400">
                <a:latin typeface="Oswald"/>
                <a:ea typeface="Oswald"/>
                <a:cs typeface="Oswald"/>
                <a:sym typeface="Oswald"/>
              </a:rPr>
              <a:t>CSV-файлов для учётных записей пользователей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технологии 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Flask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HTML/CSS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CSV-файлы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Отдельные файлы для регистрации и запроса погоды.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 также: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Обработка форм через методы GET и POST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Динамические URL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Принцип работы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Когда пользователь заходит на страницу, у него есть два варианта.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9"/>
          <p:cNvCxnSpPr/>
          <p:nvPr/>
        </p:nvCxnSpPr>
        <p:spPr>
          <a:xfrm flipH="1">
            <a:off x="2288225" y="1711200"/>
            <a:ext cx="2263500" cy="6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9"/>
          <p:cNvCxnSpPr/>
          <p:nvPr/>
        </p:nvCxnSpPr>
        <p:spPr>
          <a:xfrm>
            <a:off x="4551725" y="1708800"/>
            <a:ext cx="2224200" cy="6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9"/>
          <p:cNvSpPr txBox="1"/>
          <p:nvPr/>
        </p:nvSpPr>
        <p:spPr>
          <a:xfrm>
            <a:off x="1213125" y="2510100"/>
            <a:ext cx="23325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Войти ( если пользователь уже 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зарегистрирован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369850" y="2571750"/>
            <a:ext cx="23325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Зарегистрироваться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впервые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2702425" y="3871200"/>
            <a:ext cx="48675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МЕСТО ДЛЯ 2 СКРИНШОТОВ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Активация гороскопа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 время регистрации пользователь может выбрать, нужен ли ему ежедневный астрологический прогноз или нет.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Если пользователь выберет подписку на гороскоп, то он сможет получать ежедневный прогноз на свой знак зодиака.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Регистрация - как видит программист / как видит пользователь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 title="photo_2025-04-22_19-43-0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148" y="1152475"/>
            <a:ext cx="5911151" cy="38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