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</p:sldIdLst>
  <p:sldSz cx="9144000" cy="5143500"/>
  <p:notesSz cx="6858000" cy="9144000"/>
  <p:embeddedFontLst>
    <p:embeddedFont>
      <p:font typeface="Oswald"/>
      <p:regular r:id="rId19"/>
    </p:embeddedFont>
    <p:embeddedFont>
      <p:font typeface="Average"/>
      <p:regular r:id="rId20"/>
    </p:embeddedFont>
    <p:embeddedFont>
      <p:font typeface="Roboto" panose="0200000000000000000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e3d35a7ed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e3d35a7ed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e3d35a7ed_0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e3d35a7ed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e3d35a7ed_0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e3d35a7ed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273e3c8a6_0_1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273e3c8a6_0_1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273e3c8a6_0_1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273e3c8a6_0_1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273e3c8a6_0_1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273e3c8a6_0_1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273e3c8a6_0_1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273e3c8a6_0_1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273e3c8a6_0_20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273e3c8a6_0_2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e3d35a7ed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e3d35a7ed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e3d35a7ed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e3d35a7ed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e3d35a7ed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e3d35a7ed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Goroscopic-weather</a:t>
            </a:r>
            <a:endParaRPr lang="en-US"/>
          </a:p>
        </p:txBody>
      </p:sp>
      <p:sp>
        <p:nvSpPr>
          <p:cNvPr id="60" name="Google Shape;60;p13"/>
          <p:cNvSpPr txBox="1"/>
          <p:nvPr>
            <p:ph type="subTitle" idx="1"/>
          </p:nvPr>
        </p:nvSpPr>
        <p:spPr>
          <a:xfrm>
            <a:off x="671250" y="3066401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Проект WebServer + API</a:t>
            </a:r>
            <a:endParaRPr lang="en-US"/>
          </a:p>
        </p:txBody>
      </p:sp>
      <p:sp>
        <p:nvSpPr>
          <p:cNvPr id="61" name="Google Shape;61;p13"/>
          <p:cNvSpPr txBox="1"/>
          <p:nvPr/>
        </p:nvSpPr>
        <p:spPr>
          <a:xfrm>
            <a:off x="3284350" y="3861325"/>
            <a:ext cx="2801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подготовили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62" name="Google Shape;62;p13"/>
          <p:cNvCxnSpPr/>
          <p:nvPr/>
        </p:nvCxnSpPr>
        <p:spPr>
          <a:xfrm rot="10800000" flipH="1">
            <a:off x="5330900" y="4117675"/>
            <a:ext cx="2091000" cy="1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63;p13"/>
          <p:cNvCxnSpPr/>
          <p:nvPr/>
        </p:nvCxnSpPr>
        <p:spPr>
          <a:xfrm rot="10800000">
            <a:off x="1992325" y="4116475"/>
            <a:ext cx="2046600" cy="2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4" name="Google Shape;64;p13" title="photo_2025-04-22_12-14-00.jp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647276" y="1852200"/>
            <a:ext cx="1342724" cy="23871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7194238" y="4305150"/>
            <a:ext cx="22488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Павленко Алексей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6" name="Google Shape;66;p13" title="photo_2025-04-21_12-46-53.jpg"/>
          <p:cNvPicPr preferRelativeResize="0"/>
          <p:nvPr/>
        </p:nvPicPr>
        <p:blipFill rotWithShape="1">
          <a:blip r:embed="rId2"/>
          <a:srcRect l="26345" r="19580"/>
          <a:stretch>
            <a:fillRect/>
          </a:stretch>
        </p:blipFill>
        <p:spPr>
          <a:xfrm>
            <a:off x="205738" y="1880300"/>
            <a:ext cx="1551311" cy="23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205738" y="4305150"/>
            <a:ext cx="22488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Заманиди Марк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Страница с подключенными стилями и без</a:t>
            </a:r>
            <a:endParaRPr lang="en-US"/>
          </a:p>
        </p:txBody>
      </p:sp>
      <p:sp>
        <p:nvSpPr>
          <p:cNvPr id="129" name="Google Shape;129;p2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30" name="Google Shape;130;p22" title="photo_2025-04-22_19-44-04.jp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84885" y="1470025"/>
            <a:ext cx="349313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 title="photo_2025-04-22_19-44-07.jp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478020" y="1480820"/>
            <a:ext cx="4241165" cy="1846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Материалы из интернета</a:t>
            </a:r>
            <a:endParaRPr lang="ru-RU"/>
          </a:p>
        </p:txBody>
      </p:sp>
      <p:sp>
        <p:nvSpPr>
          <p:cNvPr id="149" name="Google Shape;149;p2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altLang="ru-RU"/>
          </a:p>
        </p:txBody>
      </p:sp>
      <p:pic>
        <p:nvPicPr>
          <p:cNvPr id="3" name="Изображение 2" descr="title_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152525"/>
            <a:ext cx="4903470" cy="2748280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2600960" y="4035425"/>
            <a:ext cx="4072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solidFill>
                  <a:schemeClr val="tx1"/>
                </a:solidFill>
              </a:rPr>
              <a:t>Все остальные файлы являются оригинальными и сделаны вручную</a:t>
            </a:r>
            <a:endParaRPr lang="ru-RU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Итоги работы</a:t>
            </a:r>
            <a:endParaRPr lang="en-US"/>
          </a:p>
        </p:txBody>
      </p:sp>
      <p:sp>
        <p:nvSpPr>
          <p:cNvPr id="155" name="Google Shape;155;p2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 данном проекте мы создали интересное приложение, с помощью которого вы можете узнать прогноз погоды и гороскопа. 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Во время выполнения работы мы соблюли все необходимые условия.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Проект можно </a:t>
            </a:r>
            <a:r>
              <a:rPr lang="en-US"/>
              <a:t>дорабатывать, присутствует множество перспектив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Мы надеемся что Вам понравилась наша работа.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Содержание презентации:</a:t>
            </a:r>
            <a:endParaRPr lang="en-US"/>
          </a:p>
        </p:txBody>
      </p:sp>
      <p:sp>
        <p:nvSpPr>
          <p:cNvPr id="73" name="Google Shape;73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Введение | Идея проекта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Для каких задач создан проект?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Описание реализации | Структура и классы 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Фотокарточки</a:t>
            </a:r>
            <a:r>
              <a:rPr lang="en-US"/>
              <a:t> работы 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Итоги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Введение</a:t>
            </a:r>
            <a:endParaRPr lang="en-US"/>
          </a:p>
        </p:txBody>
      </p:sp>
      <p:sp>
        <p:nvSpPr>
          <p:cNvPr id="79" name="Google Shape;79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Проект «Goroscopic-weather» представляет собой веб-приложение, объединяющее функции прогноза погоды и ежедневных гороскопов. </a:t>
            </a:r>
            <a:endParaRPr sz="15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Цель приложения — предоставить пользователям удобный и персонализированный сервис, который позволяет не только отслеживать текущие погодные условия, но и получать ежедневные астрологические предсказания по выбранному знаку зодиака.</a:t>
            </a:r>
            <a:endParaRPr sz="15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80" name="Google Shape;80;p15" title="0tvxk2g9z2n54pf50gjrri0rexzez803.jp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189693" y="3280525"/>
            <a:ext cx="2732982" cy="16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 title="scale_1200.jpe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11700" y="3280524"/>
            <a:ext cx="1602829" cy="160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Для чего создан этот проект?</a:t>
            </a:r>
            <a:endParaRPr lang="en-US"/>
          </a:p>
        </p:txBody>
      </p:sp>
      <p:sp>
        <p:nvSpPr>
          <p:cNvPr id="87" name="Google Shape;87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Благодаря этому приложению любой желающий может узнать текущий прогноз погоды и получить астрологические предсказания по выбору знака зодиака.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Структура проекта</a:t>
            </a:r>
            <a:endParaRPr lang="en-US"/>
          </a:p>
        </p:txBody>
      </p:sp>
      <p:sp>
        <p:nvSpPr>
          <p:cNvPr id="93" name="Google Shape;93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Oswald"/>
                <a:ea typeface="Oswald"/>
                <a:cs typeface="Oswald"/>
                <a:sym typeface="Oswald"/>
              </a:rPr>
              <a:t>Приложение построено на фреймворке Flask с использованием: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 panose="02000000000000000000"/>
              <a:buChar char="●"/>
            </a:pPr>
            <a:r>
              <a:rPr lang="en-US" sz="1400">
                <a:latin typeface="Oswald"/>
                <a:ea typeface="Oswald"/>
                <a:cs typeface="Oswald"/>
                <a:sym typeface="Oswald"/>
              </a:rPr>
              <a:t>Маршрутизации через @app.route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swald"/>
              <a:buChar char="●"/>
            </a:pPr>
            <a:r>
              <a:rPr lang="en-US" sz="1400">
                <a:latin typeface="Oswald"/>
                <a:ea typeface="Oswald"/>
                <a:cs typeface="Oswald"/>
                <a:sym typeface="Oswald"/>
              </a:rPr>
              <a:t>Шаблонов HTML с генерацией контента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swald"/>
              <a:buChar char="●"/>
            </a:pPr>
            <a:r>
              <a:rPr lang="en-US" sz="1400">
                <a:latin typeface="Oswald"/>
                <a:ea typeface="Oswald"/>
                <a:cs typeface="Oswald"/>
                <a:sym typeface="Oswald"/>
              </a:rPr>
              <a:t>Внешних API (WeatherAPI для погоды)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swald"/>
              <a:buChar char="●"/>
            </a:pPr>
            <a:r>
              <a:rPr lang="en-US" sz="1400">
                <a:latin typeface="Oswald"/>
                <a:ea typeface="Oswald"/>
                <a:cs typeface="Oswald"/>
                <a:sym typeface="Oswald"/>
              </a:rPr>
              <a:t>Локальной SQLite БД для хранения гороскопов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Oswald"/>
              <a:buChar char="●"/>
            </a:pPr>
            <a:r>
              <a:rPr lang="en-US" sz="1400">
                <a:latin typeface="Oswald"/>
                <a:ea typeface="Oswald"/>
                <a:cs typeface="Oswald"/>
                <a:sym typeface="Oswald"/>
              </a:rPr>
              <a:t>CSV-файлов для учётных записей пользователей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Основные технологии </a:t>
            </a:r>
            <a:endParaRPr lang="en-US"/>
          </a:p>
        </p:txBody>
      </p:sp>
      <p:sp>
        <p:nvSpPr>
          <p:cNvPr id="99" name="Google Shape;99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Flask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HTML/CSS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CSV-файлы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Отдельные файлы для регистрации и запроса погоды.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а также:</a:t>
            </a:r>
            <a:endParaRPr lang="en-US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Обработка форм через методы GET и POST</a:t>
            </a:r>
            <a:endParaRPr 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Динамические URL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Принцип работы</a:t>
            </a:r>
            <a:endParaRPr lang="en-US"/>
          </a:p>
        </p:txBody>
      </p:sp>
      <p:sp>
        <p:nvSpPr>
          <p:cNvPr id="105" name="Google Shape;105;p19"/>
          <p:cNvSpPr txBox="1"/>
          <p:nvPr>
            <p:ph type="body" idx="1"/>
          </p:nvPr>
        </p:nvSpPr>
        <p:spPr>
          <a:xfrm>
            <a:off x="311700" y="1152475"/>
            <a:ext cx="8520600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Когда пользователь заходит на страницу, у него есть два варианта. 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cxnSp>
        <p:nvCxnSpPr>
          <p:cNvPr id="106" name="Google Shape;106;p19"/>
          <p:cNvCxnSpPr/>
          <p:nvPr/>
        </p:nvCxnSpPr>
        <p:spPr>
          <a:xfrm flipH="1">
            <a:off x="2288225" y="1711200"/>
            <a:ext cx="2263500" cy="60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9"/>
          <p:cNvCxnSpPr/>
          <p:nvPr/>
        </p:nvCxnSpPr>
        <p:spPr>
          <a:xfrm>
            <a:off x="4551725" y="1708800"/>
            <a:ext cx="2224200" cy="6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9"/>
          <p:cNvSpPr txBox="1"/>
          <p:nvPr/>
        </p:nvSpPr>
        <p:spPr>
          <a:xfrm>
            <a:off x="1213125" y="2510100"/>
            <a:ext cx="23325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Войти ( если пользователь уже </a:t>
            </a:r>
            <a:r>
              <a:rPr lang="en-U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зарегистрирован</a:t>
            </a:r>
            <a:r>
              <a:rPr lang="en-U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369560" y="2571750"/>
            <a:ext cx="2774315" cy="45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Зарегистрироваться</a:t>
            </a:r>
            <a:r>
              <a:rPr lang="en-US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впервые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2702425" y="3871200"/>
            <a:ext cx="48675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8665" y="2510155"/>
            <a:ext cx="2080895" cy="17030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Активация гороскопа</a:t>
            </a:r>
            <a:endParaRPr lang="en-US"/>
          </a:p>
        </p:txBody>
      </p:sp>
      <p:sp>
        <p:nvSpPr>
          <p:cNvPr id="116" name="Google Shape;116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Во время регистрации пользователь может выбрать, нужен ли ему ежедневный астрологический прогноз или нет.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Если пользователь выберет подписку на гороскоп, то он сможет получать ежедневный прогноз на свой знак зодиака. </a:t>
            </a:r>
            <a:endParaRPr lang="en-US"/>
          </a:p>
        </p:txBody>
      </p:sp>
      <p:pic>
        <p:nvPicPr>
          <p:cNvPr id="2" name="Изображение 1" descr="2025-04-23_16-02-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4720" y="3210560"/>
            <a:ext cx="4362450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US"/>
              <a:t>Погода</a:t>
            </a:r>
            <a:r>
              <a:rPr lang="en-US"/>
              <a:t> - как видит программист / как видит пользователь</a:t>
            </a:r>
            <a:endParaRPr lang="en-US"/>
          </a:p>
        </p:txBody>
      </p:sp>
      <p:sp>
        <p:nvSpPr>
          <p:cNvPr id="122" name="Google Shape;122;p2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23" name="Google Shape;123;p21" title="photo_2025-04-22_19-43-06.jp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85" y="1152525"/>
            <a:ext cx="4427855" cy="1972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030" y="2369820"/>
            <a:ext cx="4395470" cy="25101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2027</Words>
  <Application>WPS Presentation</Application>
  <PresentationFormat/>
  <Paragraphs>77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Arial</vt:lpstr>
      <vt:lpstr>Oswald</vt:lpstr>
      <vt:lpstr>Average</vt:lpstr>
      <vt:lpstr>Roboto</vt:lpstr>
      <vt:lpstr>Microsoft YaHei</vt:lpstr>
      <vt:lpstr>Arial Unicode MS</vt:lpstr>
      <vt:lpstr>Slate</vt:lpstr>
      <vt:lpstr>Goroscopic-weather</vt:lpstr>
      <vt:lpstr>Содержание презентации:</vt:lpstr>
      <vt:lpstr>Введение</vt:lpstr>
      <vt:lpstr>Для чего создан этот проект?</vt:lpstr>
      <vt:lpstr>Структура проекта</vt:lpstr>
      <vt:lpstr>Основные технологии </vt:lpstr>
      <vt:lpstr>Принцип работы</vt:lpstr>
      <vt:lpstr>Активация гороскопа</vt:lpstr>
      <vt:lpstr>Регистрация - как видит программист / как видит пользователь</vt:lpstr>
      <vt:lpstr>Страница с подключенными стилями и без</vt:lpstr>
      <vt:lpstr>Материалы из интернета</vt:lpstr>
      <vt:lpstr>Итоги работы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Goroscopic-weather</dc:title>
  <dc:creator/>
  <cp:lastModifiedBy>alkse</cp:lastModifiedBy>
  <cp:revision>7</cp:revision>
  <dcterms:created xsi:type="dcterms:W3CDTF">2025-04-23T12:59:00Z</dcterms:created>
  <dcterms:modified xsi:type="dcterms:W3CDTF">2025-04-23T13:35:37Z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86EAD91A841A4294B3ACF5CC2851E38D_12</vt:lpwstr>
  </property>
  <property fmtid="{D5CDD505-2E9C-101B-9397-08002B2CF9AE}" pid="3" name="KSOProductBuildVer">
    <vt:lpwstr>1049-12.2.0.20795</vt:lpwstr>
  </property>
</Properties>
</file>