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4afc0d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a4afc0d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a4afc0d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a4afc0d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a4afc0dc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a4afc0dc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Меню игры. </a:t>
            </a:r>
            <a:endParaRPr sz="2700"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297500" y="1204850"/>
            <a:ext cx="7038900" cy="3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Запуск нашей игры происходит через основное меню, которое имеет несколько функциональностей:</a:t>
            </a:r>
            <a:endParaRPr sz="17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9" y="2051550"/>
            <a:ext cx="4962968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Функциональности меню: Настройки и достижения. 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2703750"/>
            <a:ext cx="70389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345950"/>
            <a:ext cx="4775798" cy="27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200" y="2346729"/>
            <a:ext cx="4775799" cy="2796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473325"/>
            <a:ext cx="7038900" cy="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Подробности кода меню.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052050" y="1567550"/>
            <a:ext cx="42843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/>
              <a:t>Здесь представлена часть кода, включающая в себя такие подробности как настройку окна, загрузку музыки, фонов, шрифтов, запуск игры. </a:t>
            </a:r>
            <a:endParaRPr sz="15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4075"/>
            <a:ext cx="3742222" cy="37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225" y="2838450"/>
            <a:ext cx="5401775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6325500" y="4805075"/>
            <a:ext cx="2818500" cy="33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