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  <p:sldId id="26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7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A4658-DEB9-480B-929B-66051F12999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9E3BBB-CA70-4AA4-8C53-0D5B600E350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rtl="0"/>
          <a:r>
            <a:rPr lang="ru-RU" dirty="0" smtClean="0"/>
            <a:t>Приложение (Типы/Классы)</a:t>
          </a:r>
          <a:endParaRPr lang="ru-RU" dirty="0"/>
        </a:p>
      </dgm:t>
    </dgm:pt>
    <dgm:pt modelId="{BE7B0081-2514-4BC5-B83E-44509577B4D0}" type="parTrans" cxnId="{3110217F-EB0B-43DB-A70B-D87EC6903BA6}">
      <dgm:prSet/>
      <dgm:spPr/>
      <dgm:t>
        <a:bodyPr/>
        <a:lstStyle/>
        <a:p>
          <a:endParaRPr lang="ru-RU"/>
        </a:p>
      </dgm:t>
    </dgm:pt>
    <dgm:pt modelId="{9CD001E7-BB67-4C4F-9070-41686569E55D}" type="sibTrans" cxnId="{3110217F-EB0B-43DB-A70B-D87EC6903BA6}">
      <dgm:prSet/>
      <dgm:spPr/>
      <dgm:t>
        <a:bodyPr/>
        <a:lstStyle/>
        <a:p>
          <a:endParaRPr lang="ru-RU"/>
        </a:p>
      </dgm:t>
    </dgm:pt>
    <dgm:pt modelId="{D376ECBA-C36C-4D49-9DBC-602B5146F0E4}">
      <dgm:prSet/>
      <dgm:spPr/>
      <dgm:t>
        <a:bodyPr/>
        <a:lstStyle/>
        <a:p>
          <a:pPr rtl="0"/>
          <a:r>
            <a:rPr lang="en-US" dirty="0" smtClean="0"/>
            <a:t>ORM</a:t>
          </a:r>
          <a:endParaRPr lang="ru-RU" dirty="0"/>
        </a:p>
      </dgm:t>
    </dgm:pt>
    <dgm:pt modelId="{D052F441-2BC4-48F4-B119-8884C34D2848}" type="parTrans" cxnId="{15A7FBEF-2CD0-4146-A6EA-6D25AC41D046}">
      <dgm:prSet/>
      <dgm:spPr/>
      <dgm:t>
        <a:bodyPr/>
        <a:lstStyle/>
        <a:p>
          <a:endParaRPr lang="ru-RU"/>
        </a:p>
      </dgm:t>
    </dgm:pt>
    <dgm:pt modelId="{9EF9CEE9-633A-4F5C-96CD-240B4F77C209}" type="sibTrans" cxnId="{15A7FBEF-2CD0-4146-A6EA-6D25AC41D046}">
      <dgm:prSet/>
      <dgm:spPr/>
      <dgm:t>
        <a:bodyPr/>
        <a:lstStyle/>
        <a:p>
          <a:endParaRPr lang="ru-RU"/>
        </a:p>
      </dgm:t>
    </dgm:pt>
    <dgm:pt modelId="{0B57D55F-5562-48D4-B82D-E2A9A172F8C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 smtClean="0"/>
            <a:t>База данных (Таблицы)</a:t>
          </a:r>
        </a:p>
      </dgm:t>
    </dgm:pt>
    <dgm:pt modelId="{3CE0036E-E667-43A2-8242-2BBDCDF8C5A4}" type="parTrans" cxnId="{F8D781FF-9DBB-4DAD-8611-51C7B3010991}">
      <dgm:prSet/>
      <dgm:spPr/>
      <dgm:t>
        <a:bodyPr/>
        <a:lstStyle/>
        <a:p>
          <a:endParaRPr lang="ru-RU"/>
        </a:p>
      </dgm:t>
    </dgm:pt>
    <dgm:pt modelId="{EEEED60C-E4BE-4D52-91BD-C297A0E7CAD7}" type="sibTrans" cxnId="{F8D781FF-9DBB-4DAD-8611-51C7B3010991}">
      <dgm:prSet/>
      <dgm:spPr/>
      <dgm:t>
        <a:bodyPr/>
        <a:lstStyle/>
        <a:p>
          <a:endParaRPr lang="ru-RU"/>
        </a:p>
      </dgm:t>
    </dgm:pt>
    <dgm:pt modelId="{C94608A9-8F16-4644-9893-280B87D7BBF2}" type="pres">
      <dgm:prSet presAssocID="{C07A4658-DEB9-480B-929B-66051F12999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04DDBAE-35DB-47FB-84BE-5017E92642BF}" type="pres">
      <dgm:prSet presAssocID="{C07A4658-DEB9-480B-929B-66051F12999A}" presName="dummyMaxCanvas" presStyleCnt="0">
        <dgm:presLayoutVars/>
      </dgm:prSet>
      <dgm:spPr/>
    </dgm:pt>
    <dgm:pt modelId="{F55D6354-38B3-4E1B-A12B-FA8F4A0699B8}" type="pres">
      <dgm:prSet presAssocID="{C07A4658-DEB9-480B-929B-66051F12999A}" presName="ThreeNodes_1" presStyleLbl="node1" presStyleIdx="0" presStyleCnt="3" custLinFactNeighborX="-255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947E73-E8D9-4A18-AB38-9B8AE7135AE5}" type="pres">
      <dgm:prSet presAssocID="{C07A4658-DEB9-480B-929B-66051F12999A}" presName="ThreeNodes_2" presStyleLbl="node1" presStyleIdx="1" presStyleCnt="3" custLinFactNeighborX="495" custLinFactNeighborY="23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2A8F74-46E8-44AC-AB97-413F58B5BFB0}" type="pres">
      <dgm:prSet presAssocID="{C07A4658-DEB9-480B-929B-66051F12999A}" presName="ThreeNodes_3" presStyleLbl="node1" presStyleIdx="2" presStyleCnt="3" custLinFactNeighborX="-1135" custLinFactNeighborY="-5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EB8538-5AB5-4B99-BCC7-A9233321D563}" type="pres">
      <dgm:prSet presAssocID="{C07A4658-DEB9-480B-929B-66051F12999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71B345-0D0B-4438-B028-80BB4F98D011}" type="pres">
      <dgm:prSet presAssocID="{C07A4658-DEB9-480B-929B-66051F12999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ADAC24-562D-443C-A19B-1D7DC41DB32F}" type="pres">
      <dgm:prSet presAssocID="{C07A4658-DEB9-480B-929B-66051F12999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C1C2F-FE11-40BE-B9D6-0665CEF5A7C6}" type="pres">
      <dgm:prSet presAssocID="{C07A4658-DEB9-480B-929B-66051F12999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9BBA0-3555-4048-A47D-8D1DDDC55E76}" type="pres">
      <dgm:prSet presAssocID="{C07A4658-DEB9-480B-929B-66051F12999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A4511A-A845-42B9-AD94-07670BD98E72}" type="presOf" srcId="{C07A4658-DEB9-480B-929B-66051F12999A}" destId="{C94608A9-8F16-4644-9893-280B87D7BBF2}" srcOrd="0" destOrd="0" presId="urn:microsoft.com/office/officeart/2005/8/layout/vProcess5"/>
    <dgm:cxn modelId="{889971CA-F3DB-4620-BB14-8409DDC0E5AA}" type="presOf" srcId="{AE9E3BBB-CA70-4AA4-8C53-0D5B600E3502}" destId="{F55D6354-38B3-4E1B-A12B-FA8F4A0699B8}" srcOrd="0" destOrd="0" presId="urn:microsoft.com/office/officeart/2005/8/layout/vProcess5"/>
    <dgm:cxn modelId="{60FF256E-EC7E-4475-9F7D-4D50B38053DA}" type="presOf" srcId="{AE9E3BBB-CA70-4AA4-8C53-0D5B600E3502}" destId="{B6ADAC24-562D-443C-A19B-1D7DC41DB32F}" srcOrd="1" destOrd="0" presId="urn:microsoft.com/office/officeart/2005/8/layout/vProcess5"/>
    <dgm:cxn modelId="{15A7FBEF-2CD0-4146-A6EA-6D25AC41D046}" srcId="{C07A4658-DEB9-480B-929B-66051F12999A}" destId="{D376ECBA-C36C-4D49-9DBC-602B5146F0E4}" srcOrd="1" destOrd="0" parTransId="{D052F441-2BC4-48F4-B119-8884C34D2848}" sibTransId="{9EF9CEE9-633A-4F5C-96CD-240B4F77C209}"/>
    <dgm:cxn modelId="{E9DAC8D4-1200-4392-B6ED-983D9965D1FB}" type="presOf" srcId="{9EF9CEE9-633A-4F5C-96CD-240B4F77C209}" destId="{6B71B345-0D0B-4438-B028-80BB4F98D011}" srcOrd="0" destOrd="0" presId="urn:microsoft.com/office/officeart/2005/8/layout/vProcess5"/>
    <dgm:cxn modelId="{F8D781FF-9DBB-4DAD-8611-51C7B3010991}" srcId="{C07A4658-DEB9-480B-929B-66051F12999A}" destId="{0B57D55F-5562-48D4-B82D-E2A9A172F8C8}" srcOrd="2" destOrd="0" parTransId="{3CE0036E-E667-43A2-8242-2BBDCDF8C5A4}" sibTransId="{EEEED60C-E4BE-4D52-91BD-C297A0E7CAD7}"/>
    <dgm:cxn modelId="{840676DA-928E-4913-A2CE-C341DB6D5759}" type="presOf" srcId="{0B57D55F-5562-48D4-B82D-E2A9A172F8C8}" destId="{8C2A8F74-46E8-44AC-AB97-413F58B5BFB0}" srcOrd="0" destOrd="0" presId="urn:microsoft.com/office/officeart/2005/8/layout/vProcess5"/>
    <dgm:cxn modelId="{86995F55-22EC-4AC6-ADCB-6F58823AC43B}" type="presOf" srcId="{D376ECBA-C36C-4D49-9DBC-602B5146F0E4}" destId="{67BC1C2F-FE11-40BE-B9D6-0665CEF5A7C6}" srcOrd="1" destOrd="0" presId="urn:microsoft.com/office/officeart/2005/8/layout/vProcess5"/>
    <dgm:cxn modelId="{3110217F-EB0B-43DB-A70B-D87EC6903BA6}" srcId="{C07A4658-DEB9-480B-929B-66051F12999A}" destId="{AE9E3BBB-CA70-4AA4-8C53-0D5B600E3502}" srcOrd="0" destOrd="0" parTransId="{BE7B0081-2514-4BC5-B83E-44509577B4D0}" sibTransId="{9CD001E7-BB67-4C4F-9070-41686569E55D}"/>
    <dgm:cxn modelId="{0E53197E-1229-492B-83C5-61D0EE48D80B}" type="presOf" srcId="{9CD001E7-BB67-4C4F-9070-41686569E55D}" destId="{6CEB8538-5AB5-4B99-BCC7-A9233321D563}" srcOrd="0" destOrd="0" presId="urn:microsoft.com/office/officeart/2005/8/layout/vProcess5"/>
    <dgm:cxn modelId="{316D7283-FC4C-4C2E-A415-6B5AD983308B}" type="presOf" srcId="{0B57D55F-5562-48D4-B82D-E2A9A172F8C8}" destId="{F129BBA0-3555-4048-A47D-8D1DDDC55E76}" srcOrd="1" destOrd="0" presId="urn:microsoft.com/office/officeart/2005/8/layout/vProcess5"/>
    <dgm:cxn modelId="{722F48C0-9032-4354-965A-C5E02421706A}" type="presOf" srcId="{D376ECBA-C36C-4D49-9DBC-602B5146F0E4}" destId="{81947E73-E8D9-4A18-AB38-9B8AE7135AE5}" srcOrd="0" destOrd="0" presId="urn:microsoft.com/office/officeart/2005/8/layout/vProcess5"/>
    <dgm:cxn modelId="{7C984BEC-6FD5-4DAA-8D44-09D3686FB569}" type="presParOf" srcId="{C94608A9-8F16-4644-9893-280B87D7BBF2}" destId="{004DDBAE-35DB-47FB-84BE-5017E92642BF}" srcOrd="0" destOrd="0" presId="urn:microsoft.com/office/officeart/2005/8/layout/vProcess5"/>
    <dgm:cxn modelId="{BFB8FB2B-A9BD-454D-AE9C-200E47D98FD6}" type="presParOf" srcId="{C94608A9-8F16-4644-9893-280B87D7BBF2}" destId="{F55D6354-38B3-4E1B-A12B-FA8F4A0699B8}" srcOrd="1" destOrd="0" presId="urn:microsoft.com/office/officeart/2005/8/layout/vProcess5"/>
    <dgm:cxn modelId="{8D4E6018-0D28-4204-BCF2-314469A65F18}" type="presParOf" srcId="{C94608A9-8F16-4644-9893-280B87D7BBF2}" destId="{81947E73-E8D9-4A18-AB38-9B8AE7135AE5}" srcOrd="2" destOrd="0" presId="urn:microsoft.com/office/officeart/2005/8/layout/vProcess5"/>
    <dgm:cxn modelId="{05B6DA2E-8E60-42CA-8423-1B7417614344}" type="presParOf" srcId="{C94608A9-8F16-4644-9893-280B87D7BBF2}" destId="{8C2A8F74-46E8-44AC-AB97-413F58B5BFB0}" srcOrd="3" destOrd="0" presId="urn:microsoft.com/office/officeart/2005/8/layout/vProcess5"/>
    <dgm:cxn modelId="{4D711ABA-FB64-4E38-8FAC-5F700F54D352}" type="presParOf" srcId="{C94608A9-8F16-4644-9893-280B87D7BBF2}" destId="{6CEB8538-5AB5-4B99-BCC7-A9233321D563}" srcOrd="4" destOrd="0" presId="urn:microsoft.com/office/officeart/2005/8/layout/vProcess5"/>
    <dgm:cxn modelId="{FB0CC82B-30AE-4C47-A90D-7A01CB859F08}" type="presParOf" srcId="{C94608A9-8F16-4644-9893-280B87D7BBF2}" destId="{6B71B345-0D0B-4438-B028-80BB4F98D011}" srcOrd="5" destOrd="0" presId="urn:microsoft.com/office/officeart/2005/8/layout/vProcess5"/>
    <dgm:cxn modelId="{C36F41C5-6089-4CFB-ADAC-22050688EF13}" type="presParOf" srcId="{C94608A9-8F16-4644-9893-280B87D7BBF2}" destId="{B6ADAC24-562D-443C-A19B-1D7DC41DB32F}" srcOrd="6" destOrd="0" presId="urn:microsoft.com/office/officeart/2005/8/layout/vProcess5"/>
    <dgm:cxn modelId="{E2BD1D1E-6D5B-480F-B4A4-C048A2646AC8}" type="presParOf" srcId="{C94608A9-8F16-4644-9893-280B87D7BBF2}" destId="{67BC1C2F-FE11-40BE-B9D6-0665CEF5A7C6}" srcOrd="7" destOrd="0" presId="urn:microsoft.com/office/officeart/2005/8/layout/vProcess5"/>
    <dgm:cxn modelId="{3ABDE7B6-7FA7-48A4-995A-AF6217A41251}" type="presParOf" srcId="{C94608A9-8F16-4644-9893-280B87D7BBF2}" destId="{F129BBA0-3555-4048-A47D-8D1DDDC55E7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A8537-9D83-4447-B205-D6A3D9B467BA}" type="doc">
      <dgm:prSet loTypeId="urn:microsoft.com/office/officeart/2005/8/layout/hierarchy4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A2C6C1-6952-4A43-BAE2-A7CE06943EC5}" type="pres">
      <dgm:prSet presAssocID="{941A8537-9D83-4447-B205-D6A3D9B467B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</dgm:ptLst>
  <dgm:cxnLst>
    <dgm:cxn modelId="{E874F0E8-7238-4D07-AFB1-E3D8D6B60D95}" type="presOf" srcId="{941A8537-9D83-4447-B205-D6A3D9B467BA}" destId="{1FA2C6C1-6952-4A43-BAE2-A7CE06943EC5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09550C-A9F3-46C3-8C3C-34050C76C590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3B955D-ADB4-4EB7-9E44-C62AE0BCFC69}">
      <dgm:prSet phldrT="[Текст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Entity Data Model</a:t>
          </a:r>
          <a:endParaRPr lang="ru-RU" dirty="0"/>
        </a:p>
      </dgm:t>
    </dgm:pt>
    <dgm:pt modelId="{256A4508-8275-4DF2-BD3F-9CB6B9EEB091}" type="parTrans" cxnId="{B0EDB4D7-2D00-40AA-8317-BD78FE406D35}">
      <dgm:prSet/>
      <dgm:spPr/>
      <dgm:t>
        <a:bodyPr/>
        <a:lstStyle/>
        <a:p>
          <a:endParaRPr lang="ru-RU"/>
        </a:p>
      </dgm:t>
    </dgm:pt>
    <dgm:pt modelId="{7956F1A2-8523-4D89-92AD-D780B564CBA9}" type="sibTrans" cxnId="{B0EDB4D7-2D00-40AA-8317-BD78FE406D35}">
      <dgm:prSet/>
      <dgm:spPr/>
      <dgm:t>
        <a:bodyPr/>
        <a:lstStyle/>
        <a:p>
          <a:endParaRPr lang="ru-RU"/>
        </a:p>
      </dgm:t>
    </dgm:pt>
    <dgm:pt modelId="{424A7F86-64FE-42C6-8F67-8E468250F1D6}">
      <dgm:prSet phldrT="[Текст]"/>
      <dgm:spPr/>
      <dgm:t>
        <a:bodyPr/>
        <a:lstStyle/>
        <a:p>
          <a:r>
            <a:rPr lang="ru-RU" dirty="0" smtClean="0"/>
            <a:t>Модель классов и их взаимосвязей</a:t>
          </a:r>
          <a:endParaRPr lang="ru-RU" dirty="0"/>
        </a:p>
      </dgm:t>
    </dgm:pt>
    <dgm:pt modelId="{E09965FD-D871-4ED4-B7D8-C1CFD63856B5}" type="parTrans" cxnId="{1F252366-3860-4236-8371-B91F967B41C1}">
      <dgm:prSet/>
      <dgm:spPr/>
      <dgm:t>
        <a:bodyPr/>
        <a:lstStyle/>
        <a:p>
          <a:endParaRPr lang="ru-RU"/>
        </a:p>
      </dgm:t>
    </dgm:pt>
    <dgm:pt modelId="{3C29A0E3-6A5A-4850-8A84-B509B6287FB0}" type="sibTrans" cxnId="{1F252366-3860-4236-8371-B91F967B41C1}">
      <dgm:prSet/>
      <dgm:spPr/>
      <dgm:t>
        <a:bodyPr/>
        <a:lstStyle/>
        <a:p>
          <a:endParaRPr lang="ru-RU"/>
        </a:p>
      </dgm:t>
    </dgm:pt>
    <dgm:pt modelId="{70D3CE57-54C9-4ABE-922A-8F8597EECB43}">
      <dgm:prSet phldrT="[Текст]"/>
      <dgm:spPr/>
      <dgm:t>
        <a:bodyPr/>
        <a:lstStyle/>
        <a:p>
          <a:r>
            <a:rPr lang="ru-RU" dirty="0" smtClean="0"/>
            <a:t>Связи </a:t>
          </a:r>
          <a:endParaRPr lang="ru-RU" dirty="0"/>
        </a:p>
      </dgm:t>
    </dgm:pt>
    <dgm:pt modelId="{7ED382AF-0C9C-4881-A9A3-0207403A8756}" type="parTrans" cxnId="{BF98E7FF-2016-4731-B6DD-E9E731871544}">
      <dgm:prSet/>
      <dgm:spPr/>
      <dgm:t>
        <a:bodyPr/>
        <a:lstStyle/>
        <a:p>
          <a:endParaRPr lang="ru-RU"/>
        </a:p>
      </dgm:t>
    </dgm:pt>
    <dgm:pt modelId="{D23C07B5-41A0-4805-9D8A-9785D97955B2}" type="sibTrans" cxnId="{BF98E7FF-2016-4731-B6DD-E9E731871544}">
      <dgm:prSet/>
      <dgm:spPr/>
      <dgm:t>
        <a:bodyPr/>
        <a:lstStyle/>
        <a:p>
          <a:endParaRPr lang="ru-RU"/>
        </a:p>
      </dgm:t>
    </dgm:pt>
    <dgm:pt modelId="{57CF9F23-E123-450A-9010-A70899714CAF}">
      <dgm:prSet/>
      <dgm:spPr/>
      <dgm:t>
        <a:bodyPr/>
        <a:lstStyle/>
        <a:p>
          <a:r>
            <a:rPr lang="ru-RU" dirty="0" smtClean="0"/>
            <a:t>Таблицы, представления, хранимые процедуры</a:t>
          </a:r>
          <a:endParaRPr lang="ru-RU" dirty="0"/>
        </a:p>
      </dgm:t>
    </dgm:pt>
    <dgm:pt modelId="{C36C419C-DA81-4FAC-A93E-26CFC4F9B598}" type="parTrans" cxnId="{D416B511-7A37-4FC9-9AF6-C7E4B1149FED}">
      <dgm:prSet/>
      <dgm:spPr/>
    </dgm:pt>
    <dgm:pt modelId="{CABA40DB-2A3B-4664-9456-AB4C9E93236C}" type="sibTrans" cxnId="{D416B511-7A37-4FC9-9AF6-C7E4B1149FED}">
      <dgm:prSet/>
      <dgm:spPr/>
    </dgm:pt>
    <dgm:pt modelId="{A8E5F6E1-FFBE-4381-9776-98DA978984D9}" type="pres">
      <dgm:prSet presAssocID="{5F09550C-A9F3-46C3-8C3C-34050C76C59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6A40620-9CAD-45E5-A40B-F7890EA31D91}" type="pres">
      <dgm:prSet presAssocID="{E53B955D-ADB4-4EB7-9E44-C62AE0BCFC69}" presName="compNode" presStyleCnt="0"/>
      <dgm:spPr/>
    </dgm:pt>
    <dgm:pt modelId="{B0DC5299-9400-450E-A71B-D41AED9C79AE}" type="pres">
      <dgm:prSet presAssocID="{E53B955D-ADB4-4EB7-9E44-C62AE0BCFC69}" presName="aNode" presStyleLbl="bgShp" presStyleIdx="0" presStyleCnt="1" custLinFactNeighborX="17857" custLinFactNeighborY="299"/>
      <dgm:spPr/>
      <dgm:t>
        <a:bodyPr/>
        <a:lstStyle/>
        <a:p>
          <a:endParaRPr lang="ru-RU"/>
        </a:p>
      </dgm:t>
    </dgm:pt>
    <dgm:pt modelId="{93BF18B2-E6E8-433F-BFEA-5104169968DF}" type="pres">
      <dgm:prSet presAssocID="{E53B955D-ADB4-4EB7-9E44-C62AE0BCFC69}" presName="textNode" presStyleLbl="bgShp" presStyleIdx="0" presStyleCnt="1"/>
      <dgm:spPr/>
      <dgm:t>
        <a:bodyPr/>
        <a:lstStyle/>
        <a:p>
          <a:endParaRPr lang="ru-RU"/>
        </a:p>
      </dgm:t>
    </dgm:pt>
    <dgm:pt modelId="{28CDA2E5-BB79-4A6F-B04A-28C3A67F1EA3}" type="pres">
      <dgm:prSet presAssocID="{E53B955D-ADB4-4EB7-9E44-C62AE0BCFC69}" presName="compChildNode" presStyleCnt="0"/>
      <dgm:spPr/>
    </dgm:pt>
    <dgm:pt modelId="{96974A04-DE10-483A-BDA9-112309140EAA}" type="pres">
      <dgm:prSet presAssocID="{E53B955D-ADB4-4EB7-9E44-C62AE0BCFC69}" presName="theInnerList" presStyleCnt="0"/>
      <dgm:spPr/>
    </dgm:pt>
    <dgm:pt modelId="{7AA71206-5927-4ADB-AA81-69EDBA74E20E}" type="pres">
      <dgm:prSet presAssocID="{424A7F86-64FE-42C6-8F67-8E468250F1D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E86D30-DFCD-44A3-9FDD-772A74CA023A}" type="pres">
      <dgm:prSet presAssocID="{424A7F86-64FE-42C6-8F67-8E468250F1D6}" presName="aSpace2" presStyleCnt="0"/>
      <dgm:spPr/>
    </dgm:pt>
    <dgm:pt modelId="{0CF3927C-DCA7-4436-8623-2E2A851B6EFA}" type="pres">
      <dgm:prSet presAssocID="{70D3CE57-54C9-4ABE-922A-8F8597EECB4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008AFE-227D-4033-B4DA-EC05D5C148CC}" type="pres">
      <dgm:prSet presAssocID="{70D3CE57-54C9-4ABE-922A-8F8597EECB43}" presName="aSpace2" presStyleCnt="0"/>
      <dgm:spPr/>
    </dgm:pt>
    <dgm:pt modelId="{83C1CA87-23B1-4F45-B631-A7C31AD5161B}" type="pres">
      <dgm:prSet presAssocID="{57CF9F23-E123-450A-9010-A70899714CAF}" presName="childNode" presStyleLbl="node1" presStyleIdx="2" presStyleCnt="3" custLinFactNeighborX="893" custLinFactNeighborY="23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93A578-07F9-491D-A772-14DE4633F66F}" type="presOf" srcId="{E53B955D-ADB4-4EB7-9E44-C62AE0BCFC69}" destId="{93BF18B2-E6E8-433F-BFEA-5104169968DF}" srcOrd="1" destOrd="0" presId="urn:microsoft.com/office/officeart/2005/8/layout/lProcess2"/>
    <dgm:cxn modelId="{B0EDB4D7-2D00-40AA-8317-BD78FE406D35}" srcId="{5F09550C-A9F3-46C3-8C3C-34050C76C590}" destId="{E53B955D-ADB4-4EB7-9E44-C62AE0BCFC69}" srcOrd="0" destOrd="0" parTransId="{256A4508-8275-4DF2-BD3F-9CB6B9EEB091}" sibTransId="{7956F1A2-8523-4D89-92AD-D780B564CBA9}"/>
    <dgm:cxn modelId="{BF73154A-6F0C-498A-8318-0F1CA8704011}" type="presOf" srcId="{70D3CE57-54C9-4ABE-922A-8F8597EECB43}" destId="{0CF3927C-DCA7-4436-8623-2E2A851B6EFA}" srcOrd="0" destOrd="0" presId="urn:microsoft.com/office/officeart/2005/8/layout/lProcess2"/>
    <dgm:cxn modelId="{88CB3059-E83D-4D6F-ABC3-B9EA94F00010}" type="presOf" srcId="{424A7F86-64FE-42C6-8F67-8E468250F1D6}" destId="{7AA71206-5927-4ADB-AA81-69EDBA74E20E}" srcOrd="0" destOrd="0" presId="urn:microsoft.com/office/officeart/2005/8/layout/lProcess2"/>
    <dgm:cxn modelId="{E24A9763-FA7A-400C-914D-9F4B0768E77A}" type="presOf" srcId="{57CF9F23-E123-450A-9010-A70899714CAF}" destId="{83C1CA87-23B1-4F45-B631-A7C31AD5161B}" srcOrd="0" destOrd="0" presId="urn:microsoft.com/office/officeart/2005/8/layout/lProcess2"/>
    <dgm:cxn modelId="{F6DDD8A4-D20D-4365-944F-97664FA7E8E7}" type="presOf" srcId="{5F09550C-A9F3-46C3-8C3C-34050C76C590}" destId="{A8E5F6E1-FFBE-4381-9776-98DA978984D9}" srcOrd="0" destOrd="0" presId="urn:microsoft.com/office/officeart/2005/8/layout/lProcess2"/>
    <dgm:cxn modelId="{3290C4E7-648C-4A4F-88CF-D9DAF63E2B38}" type="presOf" srcId="{E53B955D-ADB4-4EB7-9E44-C62AE0BCFC69}" destId="{B0DC5299-9400-450E-A71B-D41AED9C79AE}" srcOrd="0" destOrd="0" presId="urn:microsoft.com/office/officeart/2005/8/layout/lProcess2"/>
    <dgm:cxn modelId="{D416B511-7A37-4FC9-9AF6-C7E4B1149FED}" srcId="{E53B955D-ADB4-4EB7-9E44-C62AE0BCFC69}" destId="{57CF9F23-E123-450A-9010-A70899714CAF}" srcOrd="2" destOrd="0" parTransId="{C36C419C-DA81-4FAC-A93E-26CFC4F9B598}" sibTransId="{CABA40DB-2A3B-4664-9456-AB4C9E93236C}"/>
    <dgm:cxn modelId="{1F252366-3860-4236-8371-B91F967B41C1}" srcId="{E53B955D-ADB4-4EB7-9E44-C62AE0BCFC69}" destId="{424A7F86-64FE-42C6-8F67-8E468250F1D6}" srcOrd="0" destOrd="0" parTransId="{E09965FD-D871-4ED4-B7D8-C1CFD63856B5}" sibTransId="{3C29A0E3-6A5A-4850-8A84-B509B6287FB0}"/>
    <dgm:cxn modelId="{BF98E7FF-2016-4731-B6DD-E9E731871544}" srcId="{E53B955D-ADB4-4EB7-9E44-C62AE0BCFC69}" destId="{70D3CE57-54C9-4ABE-922A-8F8597EECB43}" srcOrd="1" destOrd="0" parTransId="{7ED382AF-0C9C-4881-A9A3-0207403A8756}" sibTransId="{D23C07B5-41A0-4805-9D8A-9785D97955B2}"/>
    <dgm:cxn modelId="{503E1328-7858-40B8-B3CF-7B883214C68D}" type="presParOf" srcId="{A8E5F6E1-FFBE-4381-9776-98DA978984D9}" destId="{46A40620-9CAD-45E5-A40B-F7890EA31D91}" srcOrd="0" destOrd="0" presId="urn:microsoft.com/office/officeart/2005/8/layout/lProcess2"/>
    <dgm:cxn modelId="{545585A1-666B-433A-9543-7AE630D77DC5}" type="presParOf" srcId="{46A40620-9CAD-45E5-A40B-F7890EA31D91}" destId="{B0DC5299-9400-450E-A71B-D41AED9C79AE}" srcOrd="0" destOrd="0" presId="urn:microsoft.com/office/officeart/2005/8/layout/lProcess2"/>
    <dgm:cxn modelId="{2B2F8D51-4A41-4F13-806D-C29A564EDB3F}" type="presParOf" srcId="{46A40620-9CAD-45E5-A40B-F7890EA31D91}" destId="{93BF18B2-E6E8-433F-BFEA-5104169968DF}" srcOrd="1" destOrd="0" presId="urn:microsoft.com/office/officeart/2005/8/layout/lProcess2"/>
    <dgm:cxn modelId="{450EFDED-7889-476C-BA27-F0268E811294}" type="presParOf" srcId="{46A40620-9CAD-45E5-A40B-F7890EA31D91}" destId="{28CDA2E5-BB79-4A6F-B04A-28C3A67F1EA3}" srcOrd="2" destOrd="0" presId="urn:microsoft.com/office/officeart/2005/8/layout/lProcess2"/>
    <dgm:cxn modelId="{31ABB5E9-7CA5-43D6-A35C-17A6AA54EE0A}" type="presParOf" srcId="{28CDA2E5-BB79-4A6F-B04A-28C3A67F1EA3}" destId="{96974A04-DE10-483A-BDA9-112309140EAA}" srcOrd="0" destOrd="0" presId="urn:microsoft.com/office/officeart/2005/8/layout/lProcess2"/>
    <dgm:cxn modelId="{9BF04C49-F317-4DD7-ADCA-76221CAF64A0}" type="presParOf" srcId="{96974A04-DE10-483A-BDA9-112309140EAA}" destId="{7AA71206-5927-4ADB-AA81-69EDBA74E20E}" srcOrd="0" destOrd="0" presId="urn:microsoft.com/office/officeart/2005/8/layout/lProcess2"/>
    <dgm:cxn modelId="{92D0973C-B4DC-43F5-8642-E6038132204F}" type="presParOf" srcId="{96974A04-DE10-483A-BDA9-112309140EAA}" destId="{8AE86D30-DFCD-44A3-9FDD-772A74CA023A}" srcOrd="1" destOrd="0" presId="urn:microsoft.com/office/officeart/2005/8/layout/lProcess2"/>
    <dgm:cxn modelId="{AD0741BF-72A8-4301-9FFA-412BC5E1633B}" type="presParOf" srcId="{96974A04-DE10-483A-BDA9-112309140EAA}" destId="{0CF3927C-DCA7-4436-8623-2E2A851B6EFA}" srcOrd="2" destOrd="0" presId="urn:microsoft.com/office/officeart/2005/8/layout/lProcess2"/>
    <dgm:cxn modelId="{BD601472-0CFD-48B9-AE5C-7C7F89EC61AB}" type="presParOf" srcId="{96974A04-DE10-483A-BDA9-112309140EAA}" destId="{AB008AFE-227D-4033-B4DA-EC05D5C148CC}" srcOrd="3" destOrd="0" presId="urn:microsoft.com/office/officeart/2005/8/layout/lProcess2"/>
    <dgm:cxn modelId="{9420EBA6-1B50-4D4B-A016-059EF506BC6A}" type="presParOf" srcId="{96974A04-DE10-483A-BDA9-112309140EAA}" destId="{83C1CA87-23B1-4F45-B631-A7C31AD5161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01C125-D6B6-4B47-974A-531BA13B2889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C76389-0179-4123-A4B7-5028505050A5}">
      <dgm:prSet phldrT="[Текст]"/>
      <dgm:spPr/>
      <dgm:t>
        <a:bodyPr/>
        <a:lstStyle/>
        <a:p>
          <a:r>
            <a:rPr lang="en-US" b="1" dirty="0" err="1" smtClean="0"/>
            <a:t>ADO.Net</a:t>
          </a:r>
          <a:r>
            <a:rPr lang="en-US" b="1" dirty="0" smtClean="0"/>
            <a:t> Data Provide</a:t>
          </a:r>
          <a:endParaRPr lang="ru-RU" dirty="0"/>
        </a:p>
      </dgm:t>
    </dgm:pt>
    <dgm:pt modelId="{24CB9596-4C08-487A-BF46-3B942B2534A3}" type="parTrans" cxnId="{A42D870A-F993-498A-9FC9-C03E6368FF7E}">
      <dgm:prSet/>
      <dgm:spPr/>
      <dgm:t>
        <a:bodyPr/>
        <a:lstStyle/>
        <a:p>
          <a:endParaRPr lang="ru-RU"/>
        </a:p>
      </dgm:t>
    </dgm:pt>
    <dgm:pt modelId="{EAE74390-2683-4AFA-B7CF-60E6FFF85B1D}" type="sibTrans" cxnId="{A42D870A-F993-498A-9FC9-C03E6368FF7E}">
      <dgm:prSet/>
      <dgm:spPr/>
      <dgm:t>
        <a:bodyPr/>
        <a:lstStyle/>
        <a:p>
          <a:endParaRPr lang="ru-RU"/>
        </a:p>
      </dgm:t>
    </dgm:pt>
    <dgm:pt modelId="{CA6213E7-4DCB-4D56-9A4B-5C9C29297BA5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010F825E-C78A-47FD-92B1-0B23E753607F}" type="parTrans" cxnId="{217A9EB5-7DD5-40F0-98E5-91ED5D49488D}">
      <dgm:prSet/>
      <dgm:spPr/>
      <dgm:t>
        <a:bodyPr/>
        <a:lstStyle/>
        <a:p>
          <a:endParaRPr lang="ru-RU"/>
        </a:p>
      </dgm:t>
    </dgm:pt>
    <dgm:pt modelId="{0CD36C43-6852-4078-B323-F8FEB2C57FF9}" type="sibTrans" cxnId="{217A9EB5-7DD5-40F0-98E5-91ED5D49488D}">
      <dgm:prSet/>
      <dgm:spPr/>
      <dgm:t>
        <a:bodyPr/>
        <a:lstStyle/>
        <a:p>
          <a:endParaRPr lang="ru-RU"/>
        </a:p>
      </dgm:t>
    </dgm:pt>
    <dgm:pt modelId="{A5A13540-3AA6-4CB2-A67A-7645FEDA48E2}">
      <dgm:prSet/>
      <dgm:spPr/>
      <dgm:t>
        <a:bodyPr/>
        <a:lstStyle/>
        <a:p>
          <a:r>
            <a:rPr lang="en-US" b="1" dirty="0" smtClean="0"/>
            <a:t>Object Service</a:t>
          </a:r>
          <a:endParaRPr lang="en-US" dirty="0"/>
        </a:p>
      </dgm:t>
    </dgm:pt>
    <dgm:pt modelId="{998653EA-2FC2-4D13-930A-A7E0690C70C6}" type="parTrans" cxnId="{5C2C64DE-88CC-4889-926E-A2EB6FFD2E60}">
      <dgm:prSet/>
      <dgm:spPr/>
      <dgm:t>
        <a:bodyPr/>
        <a:lstStyle/>
        <a:p>
          <a:endParaRPr lang="ru-RU"/>
        </a:p>
      </dgm:t>
    </dgm:pt>
    <dgm:pt modelId="{14AB64B4-448E-4FDA-BB87-BCF4FDCC0A50}" type="sibTrans" cxnId="{5C2C64DE-88CC-4889-926E-A2EB6FFD2E60}">
      <dgm:prSet/>
      <dgm:spPr/>
      <dgm:t>
        <a:bodyPr/>
        <a:lstStyle/>
        <a:p>
          <a:endParaRPr lang="ru-RU"/>
        </a:p>
      </dgm:t>
    </dgm:pt>
    <dgm:pt modelId="{81F63EDB-5BF0-4463-9403-3CB556375E72}">
      <dgm:prSet/>
      <dgm:spPr/>
      <dgm:t>
        <a:bodyPr/>
        <a:lstStyle/>
        <a:p>
          <a:r>
            <a:rPr lang="en-US" b="1" dirty="0" smtClean="0"/>
            <a:t>Entity SQL</a:t>
          </a:r>
          <a:endParaRPr lang="en-US" dirty="0"/>
        </a:p>
      </dgm:t>
    </dgm:pt>
    <dgm:pt modelId="{37F67C4E-9207-4093-821E-B690CE77F880}" type="parTrans" cxnId="{94EDCC2B-B39E-4EDC-AEA1-BECE3CD6F992}">
      <dgm:prSet/>
      <dgm:spPr/>
      <dgm:t>
        <a:bodyPr/>
        <a:lstStyle/>
        <a:p>
          <a:endParaRPr lang="ru-RU"/>
        </a:p>
      </dgm:t>
    </dgm:pt>
    <dgm:pt modelId="{14064E21-E85F-4906-8641-F590C9BF3744}" type="sibTrans" cxnId="{94EDCC2B-B39E-4EDC-AEA1-BECE3CD6F992}">
      <dgm:prSet/>
      <dgm:spPr/>
      <dgm:t>
        <a:bodyPr/>
        <a:lstStyle/>
        <a:p>
          <a:endParaRPr lang="ru-RU"/>
        </a:p>
      </dgm:t>
    </dgm:pt>
    <dgm:pt modelId="{2DCF1B27-032C-43C0-8D30-5099113CE540}">
      <dgm:prSet/>
      <dgm:spPr/>
      <dgm:t>
        <a:bodyPr/>
        <a:lstStyle/>
        <a:p>
          <a:r>
            <a:rPr lang="en-US" b="1" dirty="0" smtClean="0"/>
            <a:t>LINQ to Entities</a:t>
          </a:r>
          <a:endParaRPr lang="en-US" dirty="0"/>
        </a:p>
      </dgm:t>
    </dgm:pt>
    <dgm:pt modelId="{A3677FEC-70DD-4AEE-A5F2-3E2CCEC5144D}" type="parTrans" cxnId="{0CCEF4B4-AED8-42EB-9784-AFABE284ACB7}">
      <dgm:prSet/>
      <dgm:spPr/>
      <dgm:t>
        <a:bodyPr/>
        <a:lstStyle/>
        <a:p>
          <a:endParaRPr lang="ru-RU"/>
        </a:p>
      </dgm:t>
    </dgm:pt>
    <dgm:pt modelId="{C15AB614-0F89-433B-BDE4-6226BC3E9DA6}" type="sibTrans" cxnId="{0CCEF4B4-AED8-42EB-9784-AFABE284ACB7}">
      <dgm:prSet/>
      <dgm:spPr/>
      <dgm:t>
        <a:bodyPr/>
        <a:lstStyle/>
        <a:p>
          <a:endParaRPr lang="ru-RU"/>
        </a:p>
      </dgm:t>
    </dgm:pt>
    <dgm:pt modelId="{5EA03048-79DD-422F-9741-AA85DC8CD127}">
      <dgm:prSet/>
      <dgm:spPr/>
      <dgm:t>
        <a:bodyPr/>
        <a:lstStyle/>
        <a:p>
          <a:r>
            <a:rPr lang="en-US" b="1" dirty="0" smtClean="0"/>
            <a:t>Entity Client Data Provider</a:t>
          </a:r>
          <a:endParaRPr lang="en-US" dirty="0"/>
        </a:p>
      </dgm:t>
    </dgm:pt>
    <dgm:pt modelId="{DB4C6860-BCA8-464A-A5BF-19152182AB6B}" type="parTrans" cxnId="{17420854-611D-48D0-90DA-B18563BBB8C1}">
      <dgm:prSet/>
      <dgm:spPr/>
      <dgm:t>
        <a:bodyPr/>
        <a:lstStyle/>
        <a:p>
          <a:endParaRPr lang="ru-RU"/>
        </a:p>
      </dgm:t>
    </dgm:pt>
    <dgm:pt modelId="{71CB640E-EB19-4178-B9D2-CEE8E8F3D67A}" type="sibTrans" cxnId="{17420854-611D-48D0-90DA-B18563BBB8C1}">
      <dgm:prSet/>
      <dgm:spPr/>
      <dgm:t>
        <a:bodyPr/>
        <a:lstStyle/>
        <a:p>
          <a:endParaRPr lang="ru-RU"/>
        </a:p>
      </dgm:t>
    </dgm:pt>
    <dgm:pt modelId="{3F825014-9A28-4B6D-AD3D-74B7D2BE1215}" type="pres">
      <dgm:prSet presAssocID="{4C01C125-D6B6-4B47-974A-531BA13B28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FA44972-E9D4-4962-9669-112F0B0602EF}" type="pres">
      <dgm:prSet presAssocID="{5EA03048-79DD-422F-9741-AA85DC8CD127}" presName="node" presStyleLbl="node1" presStyleIdx="0" presStyleCnt="6" custScaleX="154252" custLinFactY="156113" custLinFactNeighborX="883" custLinFactNeighborY="2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9761C828-97FE-4DC8-B893-5BF70B9FE672}" type="pres">
      <dgm:prSet presAssocID="{71CB640E-EB19-4178-B9D2-CEE8E8F3D67A}" presName="sibTrans" presStyleCnt="0"/>
      <dgm:spPr/>
    </dgm:pt>
    <dgm:pt modelId="{BC2E1F91-F269-44D3-8D47-98BB57979B70}" type="pres">
      <dgm:prSet presAssocID="{2DCF1B27-032C-43C0-8D30-5099113CE540}" presName="node" presStyleLbl="node1" presStyleIdx="1" presStyleCnt="6" custScaleX="154252" custLinFactY="-7261" custLinFactNeighborX="-883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25113F15-0621-49EE-813D-857DE42414A5}" type="pres">
      <dgm:prSet presAssocID="{C15AB614-0F89-433B-BDE4-6226BC3E9DA6}" presName="sibTrans" presStyleCnt="0"/>
      <dgm:spPr/>
    </dgm:pt>
    <dgm:pt modelId="{4498BFD4-58FE-4570-9857-66E361958F45}" type="pres">
      <dgm:prSet presAssocID="{81F63EDB-5BF0-4463-9403-3CB556375E72}" presName="node" presStyleLbl="node1" presStyleIdx="2" presStyleCnt="6" custScaleX="154252" custLinFactY="-8359" custLinFactNeighborX="883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2C0DBD91-4630-4C87-B79C-0CF6C6CA2B3B}" type="pres">
      <dgm:prSet presAssocID="{14064E21-E85F-4906-8641-F590C9BF3744}" presName="sibTrans" presStyleCnt="0"/>
      <dgm:spPr/>
    </dgm:pt>
    <dgm:pt modelId="{6216B67E-A8FA-43EB-A699-A28384498BC5}" type="pres">
      <dgm:prSet presAssocID="{A5A13540-3AA6-4CB2-A67A-7645FEDA48E2}" presName="node" presStyleLbl="node1" presStyleIdx="3" presStyleCnt="6" custScaleX="154252" custLinFactY="-9456" custLinFactNeighborX="883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61CED4C5-A9B2-4B58-8B99-FA56B13F8484}" type="pres">
      <dgm:prSet presAssocID="{14AB64B4-448E-4FDA-BB87-BCF4FDCC0A50}" presName="sibTrans" presStyleCnt="0"/>
      <dgm:spPr/>
    </dgm:pt>
    <dgm:pt modelId="{7DA08C6B-877D-4294-9DB9-18179626C28E}" type="pres">
      <dgm:prSet presAssocID="{84C76389-0179-4123-A4B7-5028505050A5}" presName="node" presStyleLbl="node1" presStyleIdx="4" presStyleCnt="6" custScaleX="154252" custLinFactNeighborX="2033" custLinFactNeighborY="128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97341EE6-CDFD-4BFB-8B88-2CEC7C8C0449}" type="pres">
      <dgm:prSet presAssocID="{EAE74390-2683-4AFA-B7CF-60E6FFF85B1D}" presName="sibTrans" presStyleCnt="0"/>
      <dgm:spPr/>
    </dgm:pt>
    <dgm:pt modelId="{D2A27083-97E7-4381-874A-125A64F1877C}" type="pres">
      <dgm:prSet presAssocID="{CA6213E7-4DCB-4D56-9A4B-5C9C29297BA5}" presName="node" presStyleLbl="node1" presStyleIdx="5" presStyleCnt="6" custScaleX="154252" custLinFactNeighborX="883" custLinFactNeighborY="391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FD41F25D-9576-48C1-83F1-57C082372891}" type="presOf" srcId="{A5A13540-3AA6-4CB2-A67A-7645FEDA48E2}" destId="{6216B67E-A8FA-43EB-A699-A28384498BC5}" srcOrd="0" destOrd="0" presId="urn:microsoft.com/office/officeart/2005/8/layout/default"/>
    <dgm:cxn modelId="{077686A7-8D43-4B74-8249-2B8CD8CD75F3}" type="presOf" srcId="{2DCF1B27-032C-43C0-8D30-5099113CE540}" destId="{BC2E1F91-F269-44D3-8D47-98BB57979B70}" srcOrd="0" destOrd="0" presId="urn:microsoft.com/office/officeart/2005/8/layout/default"/>
    <dgm:cxn modelId="{A42D870A-F993-498A-9FC9-C03E6368FF7E}" srcId="{4C01C125-D6B6-4B47-974A-531BA13B2889}" destId="{84C76389-0179-4123-A4B7-5028505050A5}" srcOrd="4" destOrd="0" parTransId="{24CB9596-4C08-487A-BF46-3B942B2534A3}" sibTransId="{EAE74390-2683-4AFA-B7CF-60E6FFF85B1D}"/>
    <dgm:cxn modelId="{195BE356-A8DA-4F50-BC74-CAB9419B0B09}" type="presOf" srcId="{81F63EDB-5BF0-4463-9403-3CB556375E72}" destId="{4498BFD4-58FE-4570-9857-66E361958F45}" srcOrd="0" destOrd="0" presId="urn:microsoft.com/office/officeart/2005/8/layout/default"/>
    <dgm:cxn modelId="{0CCEF4B4-AED8-42EB-9784-AFABE284ACB7}" srcId="{4C01C125-D6B6-4B47-974A-531BA13B2889}" destId="{2DCF1B27-032C-43C0-8D30-5099113CE540}" srcOrd="1" destOrd="0" parTransId="{A3677FEC-70DD-4AEE-A5F2-3E2CCEC5144D}" sibTransId="{C15AB614-0F89-433B-BDE4-6226BC3E9DA6}"/>
    <dgm:cxn modelId="{DE611854-4830-4526-9315-2124A4971222}" type="presOf" srcId="{4C01C125-D6B6-4B47-974A-531BA13B2889}" destId="{3F825014-9A28-4B6D-AD3D-74B7D2BE1215}" srcOrd="0" destOrd="0" presId="urn:microsoft.com/office/officeart/2005/8/layout/default"/>
    <dgm:cxn modelId="{17420854-611D-48D0-90DA-B18563BBB8C1}" srcId="{4C01C125-D6B6-4B47-974A-531BA13B2889}" destId="{5EA03048-79DD-422F-9741-AA85DC8CD127}" srcOrd="0" destOrd="0" parTransId="{DB4C6860-BCA8-464A-A5BF-19152182AB6B}" sibTransId="{71CB640E-EB19-4178-B9D2-CEE8E8F3D67A}"/>
    <dgm:cxn modelId="{9A537968-A978-4639-B3DA-EA1F43D2D4B4}" type="presOf" srcId="{5EA03048-79DD-422F-9741-AA85DC8CD127}" destId="{CFA44972-E9D4-4962-9669-112F0B0602EF}" srcOrd="0" destOrd="0" presId="urn:microsoft.com/office/officeart/2005/8/layout/default"/>
    <dgm:cxn modelId="{5AB90360-2413-47A3-B0B8-A55C12A1CD50}" type="presOf" srcId="{CA6213E7-4DCB-4D56-9A4B-5C9C29297BA5}" destId="{D2A27083-97E7-4381-874A-125A64F1877C}" srcOrd="0" destOrd="0" presId="urn:microsoft.com/office/officeart/2005/8/layout/default"/>
    <dgm:cxn modelId="{41DAA793-AA66-46C8-8523-52A51E64CF05}" type="presOf" srcId="{84C76389-0179-4123-A4B7-5028505050A5}" destId="{7DA08C6B-877D-4294-9DB9-18179626C28E}" srcOrd="0" destOrd="0" presId="urn:microsoft.com/office/officeart/2005/8/layout/default"/>
    <dgm:cxn modelId="{5C2C64DE-88CC-4889-926E-A2EB6FFD2E60}" srcId="{4C01C125-D6B6-4B47-974A-531BA13B2889}" destId="{A5A13540-3AA6-4CB2-A67A-7645FEDA48E2}" srcOrd="3" destOrd="0" parTransId="{998653EA-2FC2-4D13-930A-A7E0690C70C6}" sibTransId="{14AB64B4-448E-4FDA-BB87-BCF4FDCC0A50}"/>
    <dgm:cxn modelId="{94EDCC2B-B39E-4EDC-AEA1-BECE3CD6F992}" srcId="{4C01C125-D6B6-4B47-974A-531BA13B2889}" destId="{81F63EDB-5BF0-4463-9403-3CB556375E72}" srcOrd="2" destOrd="0" parTransId="{37F67C4E-9207-4093-821E-B690CE77F880}" sibTransId="{14064E21-E85F-4906-8641-F590C9BF3744}"/>
    <dgm:cxn modelId="{217A9EB5-7DD5-40F0-98E5-91ED5D49488D}" srcId="{4C01C125-D6B6-4B47-974A-531BA13B2889}" destId="{CA6213E7-4DCB-4D56-9A4B-5C9C29297BA5}" srcOrd="5" destOrd="0" parTransId="{010F825E-C78A-47FD-92B1-0B23E753607F}" sibTransId="{0CD36C43-6852-4078-B323-F8FEB2C57FF9}"/>
    <dgm:cxn modelId="{DAF9D83B-9822-4E7E-BE70-A4D83FEE4FEA}" type="presParOf" srcId="{3F825014-9A28-4B6D-AD3D-74B7D2BE1215}" destId="{CFA44972-E9D4-4962-9669-112F0B0602EF}" srcOrd="0" destOrd="0" presId="urn:microsoft.com/office/officeart/2005/8/layout/default"/>
    <dgm:cxn modelId="{45D25C46-A61A-4C6D-8A67-EBDBA743BC2C}" type="presParOf" srcId="{3F825014-9A28-4B6D-AD3D-74B7D2BE1215}" destId="{9761C828-97FE-4DC8-B893-5BF70B9FE672}" srcOrd="1" destOrd="0" presId="urn:microsoft.com/office/officeart/2005/8/layout/default"/>
    <dgm:cxn modelId="{F7984F26-4AD1-4ADE-843A-F485BAEDA444}" type="presParOf" srcId="{3F825014-9A28-4B6D-AD3D-74B7D2BE1215}" destId="{BC2E1F91-F269-44D3-8D47-98BB57979B70}" srcOrd="2" destOrd="0" presId="urn:microsoft.com/office/officeart/2005/8/layout/default"/>
    <dgm:cxn modelId="{8FE62AAC-8E97-472F-ABEC-DE55C7E48AC6}" type="presParOf" srcId="{3F825014-9A28-4B6D-AD3D-74B7D2BE1215}" destId="{25113F15-0621-49EE-813D-857DE42414A5}" srcOrd="3" destOrd="0" presId="urn:microsoft.com/office/officeart/2005/8/layout/default"/>
    <dgm:cxn modelId="{C647FD72-E066-4595-8A86-C1338FA9A2FC}" type="presParOf" srcId="{3F825014-9A28-4B6D-AD3D-74B7D2BE1215}" destId="{4498BFD4-58FE-4570-9857-66E361958F45}" srcOrd="4" destOrd="0" presId="urn:microsoft.com/office/officeart/2005/8/layout/default"/>
    <dgm:cxn modelId="{3FE41E3B-FE9F-4A8C-8F59-8584436C429F}" type="presParOf" srcId="{3F825014-9A28-4B6D-AD3D-74B7D2BE1215}" destId="{2C0DBD91-4630-4C87-B79C-0CF6C6CA2B3B}" srcOrd="5" destOrd="0" presId="urn:microsoft.com/office/officeart/2005/8/layout/default"/>
    <dgm:cxn modelId="{F418E3C9-DE72-4C32-81D5-BFD581D0E59B}" type="presParOf" srcId="{3F825014-9A28-4B6D-AD3D-74B7D2BE1215}" destId="{6216B67E-A8FA-43EB-A699-A28384498BC5}" srcOrd="6" destOrd="0" presId="urn:microsoft.com/office/officeart/2005/8/layout/default"/>
    <dgm:cxn modelId="{F752DCCA-E65B-41E2-A1FA-B78A701CD4FF}" type="presParOf" srcId="{3F825014-9A28-4B6D-AD3D-74B7D2BE1215}" destId="{61CED4C5-A9B2-4B58-8B99-FA56B13F8484}" srcOrd="7" destOrd="0" presId="urn:microsoft.com/office/officeart/2005/8/layout/default"/>
    <dgm:cxn modelId="{90E9D3F9-3D12-4CDE-9C02-D623B382DA4F}" type="presParOf" srcId="{3F825014-9A28-4B6D-AD3D-74B7D2BE1215}" destId="{7DA08C6B-877D-4294-9DB9-18179626C28E}" srcOrd="8" destOrd="0" presId="urn:microsoft.com/office/officeart/2005/8/layout/default"/>
    <dgm:cxn modelId="{25D8CA07-978B-4A53-B99F-235DDB313794}" type="presParOf" srcId="{3F825014-9A28-4B6D-AD3D-74B7D2BE1215}" destId="{97341EE6-CDFD-4BFB-8B88-2CEC7C8C0449}" srcOrd="9" destOrd="0" presId="urn:microsoft.com/office/officeart/2005/8/layout/default"/>
    <dgm:cxn modelId="{A6EBD95E-D30A-4602-AEC0-5F5968B249C1}" type="presParOf" srcId="{3F825014-9A28-4B6D-AD3D-74B7D2BE1215}" destId="{D2A27083-97E7-4381-874A-125A64F1877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3367E6-6576-4B70-AB04-97B1A0DD906C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1606B8-C024-45A7-8217-DEF5B10EA506}">
      <dgm:prSet phldrT="[Текст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ru-RU" baseline="0" dirty="0" smtClean="0">
              <a:solidFill>
                <a:schemeClr val="tx1"/>
              </a:solidFill>
            </a:rPr>
            <a:t>Приложение</a:t>
          </a:r>
        </a:p>
      </dgm:t>
    </dgm:pt>
    <dgm:pt modelId="{5D65D8AA-154D-4138-BDFF-F43F0D654F2E}" type="parTrans" cxnId="{FA41BB74-34F8-4179-A9F2-61C3388B145D}">
      <dgm:prSet/>
      <dgm:spPr/>
      <dgm:t>
        <a:bodyPr/>
        <a:lstStyle/>
        <a:p>
          <a:endParaRPr lang="ru-RU"/>
        </a:p>
      </dgm:t>
    </dgm:pt>
    <dgm:pt modelId="{82F62991-936D-4577-A000-68C5FFD41994}" type="sibTrans" cxnId="{FA41BB74-34F8-4179-A9F2-61C3388B145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94C15B08-CA9C-4E02-88DB-1F3D500A267E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EntityFramework</a:t>
          </a:r>
          <a:r>
            <a:rPr lang="en-US" dirty="0" smtClean="0">
              <a:solidFill>
                <a:schemeClr val="tx1"/>
              </a:solidFill>
            </a:rPr>
            <a:t>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(Entity </a:t>
          </a:r>
          <a:r>
            <a:rPr lang="en-US" baseline="0" dirty="0" smtClean="0">
              <a:solidFill>
                <a:schemeClr val="tx1"/>
              </a:solidFill>
            </a:rPr>
            <a:t>Data</a:t>
          </a:r>
          <a:r>
            <a:rPr lang="en-US" dirty="0" smtClean="0">
              <a:solidFill>
                <a:schemeClr val="tx1"/>
              </a:solidFill>
            </a:rPr>
            <a:t> Model)</a:t>
          </a:r>
          <a:endParaRPr lang="ru-RU" dirty="0">
            <a:solidFill>
              <a:schemeClr val="tx1"/>
            </a:solidFill>
          </a:endParaRPr>
        </a:p>
      </dgm:t>
    </dgm:pt>
    <dgm:pt modelId="{D56C9AB2-7975-4791-9E0A-E586EB3A257B}" type="parTrans" cxnId="{06CE8371-8806-44AB-9D39-8A65C3698CA7}">
      <dgm:prSet/>
      <dgm:spPr/>
      <dgm:t>
        <a:bodyPr/>
        <a:lstStyle/>
        <a:p>
          <a:endParaRPr lang="ru-RU"/>
        </a:p>
      </dgm:t>
    </dgm:pt>
    <dgm:pt modelId="{91123091-0CF2-42BC-86C7-A2D2DBA56BAE}" type="sibTrans" cxnId="{06CE8371-8806-44AB-9D39-8A65C3698CA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65CAEBB1-FB69-4894-93A7-1115DA9DFD3E}">
      <dgm:prSet phldrT="[Текст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ru-RU" baseline="0" dirty="0" smtClean="0">
              <a:solidFill>
                <a:schemeClr val="tx1"/>
              </a:solidFill>
            </a:rPr>
            <a:t>Хранилище</a:t>
          </a:r>
          <a:r>
            <a:rPr lang="ru-RU" dirty="0" smtClean="0"/>
            <a:t> </a:t>
          </a:r>
          <a:r>
            <a:rPr lang="ru-RU" dirty="0" smtClean="0">
              <a:solidFill>
                <a:schemeClr val="tx1"/>
              </a:solidFill>
            </a:rPr>
            <a:t>данных</a:t>
          </a:r>
          <a:endParaRPr lang="ru-RU" dirty="0">
            <a:solidFill>
              <a:schemeClr val="tx1"/>
            </a:solidFill>
          </a:endParaRPr>
        </a:p>
      </dgm:t>
    </dgm:pt>
    <dgm:pt modelId="{06644A68-8B29-464A-BE99-E309B249472A}" type="parTrans" cxnId="{F762AE0D-C75D-438C-90B8-FF94FBDCD13E}">
      <dgm:prSet/>
      <dgm:spPr/>
      <dgm:t>
        <a:bodyPr/>
        <a:lstStyle/>
        <a:p>
          <a:endParaRPr lang="ru-RU"/>
        </a:p>
      </dgm:t>
    </dgm:pt>
    <dgm:pt modelId="{338E1658-0340-4A58-B83C-B901D3186897}" type="sibTrans" cxnId="{F762AE0D-C75D-438C-90B8-FF94FBDCD13E}">
      <dgm:prSet/>
      <dgm:spPr/>
      <dgm:t>
        <a:bodyPr/>
        <a:lstStyle/>
        <a:p>
          <a:endParaRPr lang="ru-RU"/>
        </a:p>
      </dgm:t>
    </dgm:pt>
    <dgm:pt modelId="{C3DB9F74-839E-4637-89CE-6285B31690AB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Поставщик данных </a:t>
          </a:r>
          <a:r>
            <a:rPr lang="en-US" dirty="0" err="1" smtClean="0">
              <a:solidFill>
                <a:schemeClr val="tx1"/>
              </a:solidFill>
            </a:rPr>
            <a:t>ADO.Net</a:t>
          </a:r>
          <a:endParaRPr lang="ru-RU" dirty="0">
            <a:solidFill>
              <a:schemeClr val="tx1"/>
            </a:solidFill>
          </a:endParaRPr>
        </a:p>
      </dgm:t>
    </dgm:pt>
    <dgm:pt modelId="{34255C9B-9D0A-4660-828C-CBB6D45BF02D}" type="parTrans" cxnId="{DEAC8E99-DEDC-4620-BFEF-78E97A038710}">
      <dgm:prSet/>
      <dgm:spPr/>
      <dgm:t>
        <a:bodyPr/>
        <a:lstStyle/>
        <a:p>
          <a:endParaRPr lang="ru-RU"/>
        </a:p>
      </dgm:t>
    </dgm:pt>
    <dgm:pt modelId="{18BDF8E9-7FBA-4780-A1C4-6C382BAF4519}" type="sibTrans" cxnId="{DEAC8E99-DEDC-4620-BFEF-78E97A03871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F25E2D82-7360-4C0A-A70A-64B82BF7446B}" type="pres">
      <dgm:prSet presAssocID="{8F3367E6-6576-4B70-AB04-97B1A0DD906C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2866DA9-6F08-4A84-B389-8CD5527738CF}" type="pres">
      <dgm:prSet presAssocID="{AE1606B8-C024-45A7-8217-DEF5B10EA506}" presName="node" presStyleLbl="node1" presStyleIdx="0" presStyleCnt="4" custScaleX="215392" custScaleY="547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E79A70-2DD7-4B82-87C1-9A5BB9C36D26}" type="pres">
      <dgm:prSet presAssocID="{82F62991-936D-4577-A000-68C5FFD41994}" presName="sibTrans" presStyleLbl="sibTrans2D1" presStyleIdx="0" presStyleCnt="3" custScaleX="106212" custLinFactX="-57604" custLinFactNeighborX="-100000" custLinFactNeighborY="-5791"/>
      <dgm:spPr/>
      <dgm:t>
        <a:bodyPr/>
        <a:lstStyle/>
        <a:p>
          <a:endParaRPr lang="ru-RU"/>
        </a:p>
      </dgm:t>
    </dgm:pt>
    <dgm:pt modelId="{11715099-85B9-46D8-BCE5-666460575BE8}" type="pres">
      <dgm:prSet presAssocID="{82F62991-936D-4577-A000-68C5FFD41994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FDEA8951-A3EE-4CE6-95E3-6144C5DFCD2C}" type="pres">
      <dgm:prSet presAssocID="{94C15B08-CA9C-4E02-88DB-1F3D500A267E}" presName="node" presStyleLbl="node1" presStyleIdx="1" presStyleCnt="4" custScaleX="273517" custScaleY="64826" custLinFactNeighborX="0" custLinFactNeighborY="7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D2E02F-80CF-4054-A6C9-6884206EA90D}" type="pres">
      <dgm:prSet presAssocID="{91123091-0CF2-42BC-86C7-A2D2DBA56BAE}" presName="sibTrans" presStyleLbl="sibTrans2D1" presStyleIdx="1" presStyleCnt="3" custAng="10934546" custScaleX="566397" custLinFactX="546297" custLinFactY="-100000" custLinFactNeighborX="600000" custLinFactNeighborY="-112886"/>
      <dgm:spPr/>
      <dgm:t>
        <a:bodyPr/>
        <a:lstStyle/>
        <a:p>
          <a:endParaRPr lang="ru-RU"/>
        </a:p>
      </dgm:t>
    </dgm:pt>
    <dgm:pt modelId="{F254E957-BD82-421B-9B6D-E7A0276D2761}" type="pres">
      <dgm:prSet presAssocID="{91123091-0CF2-42BC-86C7-A2D2DBA56BAE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444A9BA-26E2-4783-B105-4A12F8CC14ED}" type="pres">
      <dgm:prSet presAssocID="{C3DB9F74-839E-4637-89CE-6285B31690AB}" presName="node" presStyleLbl="node1" presStyleIdx="2" presStyleCnt="4" custScaleX="170756" custScaleY="80151" custLinFactNeighborX="1803" custLinFactNeighborY="-784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68E4B6-9815-4DC5-8B73-6991423DCC03}" type="pres">
      <dgm:prSet presAssocID="{18BDF8E9-7FBA-4780-A1C4-6C382BAF4519}" presName="sibTrans" presStyleLbl="sibTrans2D1" presStyleIdx="2" presStyleCnt="3" custLinFactX="-5217" custLinFactNeighborX="-100000" custLinFactNeighborY="-3765"/>
      <dgm:spPr/>
      <dgm:t>
        <a:bodyPr/>
        <a:lstStyle/>
        <a:p>
          <a:endParaRPr lang="ru-RU"/>
        </a:p>
      </dgm:t>
    </dgm:pt>
    <dgm:pt modelId="{0797485D-9D13-412D-9D90-2164CDE21C4C}" type="pres">
      <dgm:prSet presAssocID="{18BDF8E9-7FBA-4780-A1C4-6C382BAF4519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2C8C1236-5199-4BAD-869C-F3FC7CA0ABAD}" type="pres">
      <dgm:prSet presAssocID="{65CAEBB1-FB69-4894-93A7-1115DA9DFD3E}" presName="node" presStyleLbl="node1" presStyleIdx="3" presStyleCnt="4" custScaleX="180282" custScaleY="76608" custLinFactNeighborX="85" custLinFactNeighborY="-242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7DEBBD-A0BD-4142-89CD-7089F1E8E480}" type="presOf" srcId="{AE1606B8-C024-45A7-8217-DEF5B10EA506}" destId="{62866DA9-6F08-4A84-B389-8CD5527738CF}" srcOrd="0" destOrd="0" presId="urn:microsoft.com/office/officeart/2005/8/layout/process2"/>
    <dgm:cxn modelId="{E9CE7BED-7E20-4778-AA48-A860152C56CD}" type="presOf" srcId="{91123091-0CF2-42BC-86C7-A2D2DBA56BAE}" destId="{F254E957-BD82-421B-9B6D-E7A0276D2761}" srcOrd="1" destOrd="0" presId="urn:microsoft.com/office/officeart/2005/8/layout/process2"/>
    <dgm:cxn modelId="{AD2D01E7-139F-4ED8-B362-E04144F739C5}" type="presOf" srcId="{82F62991-936D-4577-A000-68C5FFD41994}" destId="{11715099-85B9-46D8-BCE5-666460575BE8}" srcOrd="1" destOrd="0" presId="urn:microsoft.com/office/officeart/2005/8/layout/process2"/>
    <dgm:cxn modelId="{F762AE0D-C75D-438C-90B8-FF94FBDCD13E}" srcId="{8F3367E6-6576-4B70-AB04-97B1A0DD906C}" destId="{65CAEBB1-FB69-4894-93A7-1115DA9DFD3E}" srcOrd="3" destOrd="0" parTransId="{06644A68-8B29-464A-BE99-E309B249472A}" sibTransId="{338E1658-0340-4A58-B83C-B901D3186897}"/>
    <dgm:cxn modelId="{4940A2D1-8D45-413C-9CB5-EC7FF553D119}" type="presOf" srcId="{C3DB9F74-839E-4637-89CE-6285B31690AB}" destId="{6444A9BA-26E2-4783-B105-4A12F8CC14ED}" srcOrd="0" destOrd="0" presId="urn:microsoft.com/office/officeart/2005/8/layout/process2"/>
    <dgm:cxn modelId="{0B6D061A-C939-417C-9DA5-8A90A1DFE1FA}" type="presOf" srcId="{94C15B08-CA9C-4E02-88DB-1F3D500A267E}" destId="{FDEA8951-A3EE-4CE6-95E3-6144C5DFCD2C}" srcOrd="0" destOrd="0" presId="urn:microsoft.com/office/officeart/2005/8/layout/process2"/>
    <dgm:cxn modelId="{9B64A4F3-328B-4B97-AA70-159E491252DD}" type="presOf" srcId="{18BDF8E9-7FBA-4780-A1C4-6C382BAF4519}" destId="{FA68E4B6-9815-4DC5-8B73-6991423DCC03}" srcOrd="0" destOrd="0" presId="urn:microsoft.com/office/officeart/2005/8/layout/process2"/>
    <dgm:cxn modelId="{FE0C91E6-3615-436D-99AF-5E3239EF595C}" type="presOf" srcId="{65CAEBB1-FB69-4894-93A7-1115DA9DFD3E}" destId="{2C8C1236-5199-4BAD-869C-F3FC7CA0ABAD}" srcOrd="0" destOrd="0" presId="urn:microsoft.com/office/officeart/2005/8/layout/process2"/>
    <dgm:cxn modelId="{5A0607CB-FF92-4B91-A42A-A1C2DD1ABBF6}" type="presOf" srcId="{8F3367E6-6576-4B70-AB04-97B1A0DD906C}" destId="{F25E2D82-7360-4C0A-A70A-64B82BF7446B}" srcOrd="0" destOrd="0" presId="urn:microsoft.com/office/officeart/2005/8/layout/process2"/>
    <dgm:cxn modelId="{06CE8371-8806-44AB-9D39-8A65C3698CA7}" srcId="{8F3367E6-6576-4B70-AB04-97B1A0DD906C}" destId="{94C15B08-CA9C-4E02-88DB-1F3D500A267E}" srcOrd="1" destOrd="0" parTransId="{D56C9AB2-7975-4791-9E0A-E586EB3A257B}" sibTransId="{91123091-0CF2-42BC-86C7-A2D2DBA56BAE}"/>
    <dgm:cxn modelId="{DEAC8E99-DEDC-4620-BFEF-78E97A038710}" srcId="{8F3367E6-6576-4B70-AB04-97B1A0DD906C}" destId="{C3DB9F74-839E-4637-89CE-6285B31690AB}" srcOrd="2" destOrd="0" parTransId="{34255C9B-9D0A-4660-828C-CBB6D45BF02D}" sibTransId="{18BDF8E9-7FBA-4780-A1C4-6C382BAF4519}"/>
    <dgm:cxn modelId="{FA41BB74-34F8-4179-A9F2-61C3388B145D}" srcId="{8F3367E6-6576-4B70-AB04-97B1A0DD906C}" destId="{AE1606B8-C024-45A7-8217-DEF5B10EA506}" srcOrd="0" destOrd="0" parTransId="{5D65D8AA-154D-4138-BDFF-F43F0D654F2E}" sibTransId="{82F62991-936D-4577-A000-68C5FFD41994}"/>
    <dgm:cxn modelId="{01AAFEC2-DF30-4B4F-A17D-9EAE22A630CF}" type="presOf" srcId="{18BDF8E9-7FBA-4780-A1C4-6C382BAF4519}" destId="{0797485D-9D13-412D-9D90-2164CDE21C4C}" srcOrd="1" destOrd="0" presId="urn:microsoft.com/office/officeart/2005/8/layout/process2"/>
    <dgm:cxn modelId="{2071EB5F-2001-49EE-8D69-E1D639198D7C}" type="presOf" srcId="{91123091-0CF2-42BC-86C7-A2D2DBA56BAE}" destId="{73D2E02F-80CF-4054-A6C9-6884206EA90D}" srcOrd="0" destOrd="0" presId="urn:microsoft.com/office/officeart/2005/8/layout/process2"/>
    <dgm:cxn modelId="{12A39803-0B06-4D19-A19B-EDF9AA8E89D1}" type="presOf" srcId="{82F62991-936D-4577-A000-68C5FFD41994}" destId="{5EE79A70-2DD7-4B82-87C1-9A5BB9C36D26}" srcOrd="0" destOrd="0" presId="urn:microsoft.com/office/officeart/2005/8/layout/process2"/>
    <dgm:cxn modelId="{800551E3-BC62-4359-BF07-930A720D16FE}" type="presParOf" srcId="{F25E2D82-7360-4C0A-A70A-64B82BF7446B}" destId="{62866DA9-6F08-4A84-B389-8CD5527738CF}" srcOrd="0" destOrd="0" presId="urn:microsoft.com/office/officeart/2005/8/layout/process2"/>
    <dgm:cxn modelId="{0D3F9407-07F5-4DEB-A983-C956B5634B2F}" type="presParOf" srcId="{F25E2D82-7360-4C0A-A70A-64B82BF7446B}" destId="{5EE79A70-2DD7-4B82-87C1-9A5BB9C36D26}" srcOrd="1" destOrd="0" presId="urn:microsoft.com/office/officeart/2005/8/layout/process2"/>
    <dgm:cxn modelId="{687BA3FD-66D3-4336-A81C-E3C5B074145B}" type="presParOf" srcId="{5EE79A70-2DD7-4B82-87C1-9A5BB9C36D26}" destId="{11715099-85B9-46D8-BCE5-666460575BE8}" srcOrd="0" destOrd="0" presId="urn:microsoft.com/office/officeart/2005/8/layout/process2"/>
    <dgm:cxn modelId="{0A25CC7F-90A6-4FB6-9B77-AD7A940230D7}" type="presParOf" srcId="{F25E2D82-7360-4C0A-A70A-64B82BF7446B}" destId="{FDEA8951-A3EE-4CE6-95E3-6144C5DFCD2C}" srcOrd="2" destOrd="0" presId="urn:microsoft.com/office/officeart/2005/8/layout/process2"/>
    <dgm:cxn modelId="{6B4301B4-8921-49E1-9FC0-0E56B0FBEFEA}" type="presParOf" srcId="{F25E2D82-7360-4C0A-A70A-64B82BF7446B}" destId="{73D2E02F-80CF-4054-A6C9-6884206EA90D}" srcOrd="3" destOrd="0" presId="urn:microsoft.com/office/officeart/2005/8/layout/process2"/>
    <dgm:cxn modelId="{F86A5554-279C-4A38-9090-3ECB08ED259C}" type="presParOf" srcId="{73D2E02F-80CF-4054-A6C9-6884206EA90D}" destId="{F254E957-BD82-421B-9B6D-E7A0276D2761}" srcOrd="0" destOrd="0" presId="urn:microsoft.com/office/officeart/2005/8/layout/process2"/>
    <dgm:cxn modelId="{0F7AA7D2-D7C0-48B4-931A-F8456E680CBE}" type="presParOf" srcId="{F25E2D82-7360-4C0A-A70A-64B82BF7446B}" destId="{6444A9BA-26E2-4783-B105-4A12F8CC14ED}" srcOrd="4" destOrd="0" presId="urn:microsoft.com/office/officeart/2005/8/layout/process2"/>
    <dgm:cxn modelId="{29835968-83B6-4636-A2CB-8F22370B10BD}" type="presParOf" srcId="{F25E2D82-7360-4C0A-A70A-64B82BF7446B}" destId="{FA68E4B6-9815-4DC5-8B73-6991423DCC03}" srcOrd="5" destOrd="0" presId="urn:microsoft.com/office/officeart/2005/8/layout/process2"/>
    <dgm:cxn modelId="{A605FF90-4930-41E0-BFA6-F3A2E64FC294}" type="presParOf" srcId="{FA68E4B6-9815-4DC5-8B73-6991423DCC03}" destId="{0797485D-9D13-412D-9D90-2164CDE21C4C}" srcOrd="0" destOrd="0" presId="urn:microsoft.com/office/officeart/2005/8/layout/process2"/>
    <dgm:cxn modelId="{D3DDF805-965C-40F6-9E06-FF803184E647}" type="presParOf" srcId="{F25E2D82-7360-4C0A-A70A-64B82BF7446B}" destId="{2C8C1236-5199-4BAD-869C-F3FC7CA0ABAD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7CDB95-8C77-42E4-835E-48B2A98400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A4FCEF-0AFC-4C18-96E3-B18FA3847162}">
      <dgm:prSet phldrT="[Текст]"/>
      <dgm:spPr/>
      <dgm:t>
        <a:bodyPr/>
        <a:lstStyle/>
        <a:p>
          <a:r>
            <a:rPr lang="ru-RU" dirty="0" smtClean="0"/>
            <a:t>Таблицы</a:t>
          </a:r>
          <a:endParaRPr lang="ru-RU" dirty="0"/>
        </a:p>
      </dgm:t>
    </dgm:pt>
    <dgm:pt modelId="{91F4E272-242F-44FA-880D-B61CE1B3FF5C}" type="parTrans" cxnId="{84A0A126-C92C-4512-AAAA-DDBEA18522A2}">
      <dgm:prSet/>
      <dgm:spPr/>
      <dgm:t>
        <a:bodyPr/>
        <a:lstStyle/>
        <a:p>
          <a:endParaRPr lang="ru-RU"/>
        </a:p>
      </dgm:t>
    </dgm:pt>
    <dgm:pt modelId="{10360C46-7DFE-49E6-B16A-13952012623E}" type="sibTrans" cxnId="{84A0A126-C92C-4512-AAAA-DDBEA18522A2}">
      <dgm:prSet/>
      <dgm:spPr/>
      <dgm:t>
        <a:bodyPr/>
        <a:lstStyle/>
        <a:p>
          <a:endParaRPr lang="ru-RU"/>
        </a:p>
      </dgm:t>
    </dgm:pt>
    <dgm:pt modelId="{D0C8401C-DE4A-43A1-B705-FBA135402B61}">
      <dgm:prSet phldrT="[Текст]"/>
      <dgm:spPr/>
      <dgm:t>
        <a:bodyPr/>
        <a:lstStyle/>
        <a:p>
          <a:r>
            <a:rPr lang="en-US" dirty="0" smtClean="0"/>
            <a:t>Entity Framework</a:t>
          </a:r>
          <a:endParaRPr lang="ru-RU" dirty="0"/>
        </a:p>
      </dgm:t>
    </dgm:pt>
    <dgm:pt modelId="{CEE296C0-C895-4992-B6FC-D46E81316797}" type="parTrans" cxnId="{64426532-CD49-4BEA-85C9-B92198B0E92D}">
      <dgm:prSet/>
      <dgm:spPr/>
      <dgm:t>
        <a:bodyPr/>
        <a:lstStyle/>
        <a:p>
          <a:endParaRPr lang="ru-RU"/>
        </a:p>
      </dgm:t>
    </dgm:pt>
    <dgm:pt modelId="{F0FDF2D9-9AEE-4A8F-9AC7-F75A80F374DC}" type="sibTrans" cxnId="{64426532-CD49-4BEA-85C9-B92198B0E92D}">
      <dgm:prSet/>
      <dgm:spPr/>
      <dgm:t>
        <a:bodyPr/>
        <a:lstStyle/>
        <a:p>
          <a:endParaRPr lang="ru-RU"/>
        </a:p>
      </dgm:t>
    </dgm:pt>
    <dgm:pt modelId="{72961077-3FE2-4161-9FF3-71DAFE32B222}">
      <dgm:prSet phldrT="[Текст]"/>
      <dgm:spPr/>
      <dgm:t>
        <a:bodyPr/>
        <a:lstStyle/>
        <a:p>
          <a:r>
            <a:rPr lang="ru-RU" dirty="0" smtClean="0"/>
            <a:t>Классы</a:t>
          </a:r>
        </a:p>
      </dgm:t>
    </dgm:pt>
    <dgm:pt modelId="{12FBE04D-3E55-49DF-B181-2F87DE3A1138}" type="parTrans" cxnId="{4FAB4AA0-39A2-47E6-BC2F-612C5548356B}">
      <dgm:prSet/>
      <dgm:spPr/>
      <dgm:t>
        <a:bodyPr/>
        <a:lstStyle/>
        <a:p>
          <a:endParaRPr lang="ru-RU"/>
        </a:p>
      </dgm:t>
    </dgm:pt>
    <dgm:pt modelId="{DEBE4553-EB50-439D-A800-148E77D1258B}" type="sibTrans" cxnId="{4FAB4AA0-39A2-47E6-BC2F-612C5548356B}">
      <dgm:prSet/>
      <dgm:spPr/>
      <dgm:t>
        <a:bodyPr/>
        <a:lstStyle/>
        <a:p>
          <a:endParaRPr lang="ru-RU"/>
        </a:p>
      </dgm:t>
    </dgm:pt>
    <dgm:pt modelId="{4EEF40BD-4156-49A4-8EC3-0500FD3494E6}" type="pres">
      <dgm:prSet presAssocID="{9B7CDB95-8C77-42E4-835E-48B2A9840081}" presName="Name0" presStyleCnt="0">
        <dgm:presLayoutVars>
          <dgm:dir/>
          <dgm:resizeHandles val="exact"/>
        </dgm:presLayoutVars>
      </dgm:prSet>
      <dgm:spPr/>
    </dgm:pt>
    <dgm:pt modelId="{5AEF7C68-1FCB-48A4-BBB1-8393B3323606}" type="pres">
      <dgm:prSet presAssocID="{D2A4FCEF-0AFC-4C18-96E3-B18FA384716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154BFD-1B95-4F7A-8341-D3D4437E87AD}" type="pres">
      <dgm:prSet presAssocID="{10360C46-7DFE-49E6-B16A-13952012623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25B12A2-0F9B-424B-9999-EE174F0A5657}" type="pres">
      <dgm:prSet presAssocID="{10360C46-7DFE-49E6-B16A-13952012623E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C1A21D01-37AD-48AC-81C6-B7D68FCDD0B1}" type="pres">
      <dgm:prSet presAssocID="{D0C8401C-DE4A-43A1-B705-FBA135402B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36EE5E-FEFF-404C-833B-185B7B5F0E25}" type="pres">
      <dgm:prSet presAssocID="{F0FDF2D9-9AEE-4A8F-9AC7-F75A80F374DC}" presName="sibTrans" presStyleLbl="sibTrans2D1" presStyleIdx="1" presStyleCnt="2"/>
      <dgm:spPr/>
      <dgm:t>
        <a:bodyPr/>
        <a:lstStyle/>
        <a:p>
          <a:endParaRPr lang="ru-RU"/>
        </a:p>
      </dgm:t>
    </dgm:pt>
    <dgm:pt modelId="{0952DFC6-8CEE-47D1-96A9-C5ACBE26BD8C}" type="pres">
      <dgm:prSet presAssocID="{F0FDF2D9-9AEE-4A8F-9AC7-F75A80F374DC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4E419DA8-A5D3-44D4-A4B0-B5601C2C1ECA}" type="pres">
      <dgm:prSet presAssocID="{72961077-3FE2-4161-9FF3-71DAFE32B2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0D64DB-7218-4915-9674-DF8A0B08E6E3}" type="presOf" srcId="{10360C46-7DFE-49E6-B16A-13952012623E}" destId="{6F154BFD-1B95-4F7A-8341-D3D4437E87AD}" srcOrd="0" destOrd="0" presId="urn:microsoft.com/office/officeart/2005/8/layout/process1"/>
    <dgm:cxn modelId="{AB5AE3C6-3842-4B91-9C31-914E5FD773F7}" type="presOf" srcId="{F0FDF2D9-9AEE-4A8F-9AC7-F75A80F374DC}" destId="{0952DFC6-8CEE-47D1-96A9-C5ACBE26BD8C}" srcOrd="1" destOrd="0" presId="urn:microsoft.com/office/officeart/2005/8/layout/process1"/>
    <dgm:cxn modelId="{6BC78508-11B7-4503-A63F-762724BA2E7E}" type="presOf" srcId="{72961077-3FE2-4161-9FF3-71DAFE32B222}" destId="{4E419DA8-A5D3-44D4-A4B0-B5601C2C1ECA}" srcOrd="0" destOrd="0" presId="urn:microsoft.com/office/officeart/2005/8/layout/process1"/>
    <dgm:cxn modelId="{84A0A126-C92C-4512-AAAA-DDBEA18522A2}" srcId="{9B7CDB95-8C77-42E4-835E-48B2A9840081}" destId="{D2A4FCEF-0AFC-4C18-96E3-B18FA3847162}" srcOrd="0" destOrd="0" parTransId="{91F4E272-242F-44FA-880D-B61CE1B3FF5C}" sibTransId="{10360C46-7DFE-49E6-B16A-13952012623E}"/>
    <dgm:cxn modelId="{F355B7B4-4473-4CFE-BEFD-304BC13A83A4}" type="presOf" srcId="{D0C8401C-DE4A-43A1-B705-FBA135402B61}" destId="{C1A21D01-37AD-48AC-81C6-B7D68FCDD0B1}" srcOrd="0" destOrd="0" presId="urn:microsoft.com/office/officeart/2005/8/layout/process1"/>
    <dgm:cxn modelId="{E2A12198-3DFB-4946-ABAE-19AF1FC1218F}" type="presOf" srcId="{D2A4FCEF-0AFC-4C18-96E3-B18FA3847162}" destId="{5AEF7C68-1FCB-48A4-BBB1-8393B3323606}" srcOrd="0" destOrd="0" presId="urn:microsoft.com/office/officeart/2005/8/layout/process1"/>
    <dgm:cxn modelId="{4FAB4AA0-39A2-47E6-BC2F-612C5548356B}" srcId="{9B7CDB95-8C77-42E4-835E-48B2A9840081}" destId="{72961077-3FE2-4161-9FF3-71DAFE32B222}" srcOrd="2" destOrd="0" parTransId="{12FBE04D-3E55-49DF-B181-2F87DE3A1138}" sibTransId="{DEBE4553-EB50-439D-A800-148E77D1258B}"/>
    <dgm:cxn modelId="{931F3EC3-09C8-4E1F-A221-B705E44B9E07}" type="presOf" srcId="{9B7CDB95-8C77-42E4-835E-48B2A9840081}" destId="{4EEF40BD-4156-49A4-8EC3-0500FD3494E6}" srcOrd="0" destOrd="0" presId="urn:microsoft.com/office/officeart/2005/8/layout/process1"/>
    <dgm:cxn modelId="{64426532-CD49-4BEA-85C9-B92198B0E92D}" srcId="{9B7CDB95-8C77-42E4-835E-48B2A9840081}" destId="{D0C8401C-DE4A-43A1-B705-FBA135402B61}" srcOrd="1" destOrd="0" parTransId="{CEE296C0-C895-4992-B6FC-D46E81316797}" sibTransId="{F0FDF2D9-9AEE-4A8F-9AC7-F75A80F374DC}"/>
    <dgm:cxn modelId="{91D4965E-0C7B-4B8D-91DA-3FB8C2E15EA0}" type="presOf" srcId="{F0FDF2D9-9AEE-4A8F-9AC7-F75A80F374DC}" destId="{A636EE5E-FEFF-404C-833B-185B7B5F0E25}" srcOrd="0" destOrd="0" presId="urn:microsoft.com/office/officeart/2005/8/layout/process1"/>
    <dgm:cxn modelId="{F14DAE1C-3553-4A2A-ADCD-BCCE34D4A06B}" type="presOf" srcId="{10360C46-7DFE-49E6-B16A-13952012623E}" destId="{225B12A2-0F9B-424B-9999-EE174F0A5657}" srcOrd="1" destOrd="0" presId="urn:microsoft.com/office/officeart/2005/8/layout/process1"/>
    <dgm:cxn modelId="{D171704F-173B-4CED-93AF-566185534985}" type="presParOf" srcId="{4EEF40BD-4156-49A4-8EC3-0500FD3494E6}" destId="{5AEF7C68-1FCB-48A4-BBB1-8393B3323606}" srcOrd="0" destOrd="0" presId="urn:microsoft.com/office/officeart/2005/8/layout/process1"/>
    <dgm:cxn modelId="{EC3744C7-476E-401A-A6F2-99836181D998}" type="presParOf" srcId="{4EEF40BD-4156-49A4-8EC3-0500FD3494E6}" destId="{6F154BFD-1B95-4F7A-8341-D3D4437E87AD}" srcOrd="1" destOrd="0" presId="urn:microsoft.com/office/officeart/2005/8/layout/process1"/>
    <dgm:cxn modelId="{219D2AF4-F4A8-4947-947A-B94044E60C9A}" type="presParOf" srcId="{6F154BFD-1B95-4F7A-8341-D3D4437E87AD}" destId="{225B12A2-0F9B-424B-9999-EE174F0A5657}" srcOrd="0" destOrd="0" presId="urn:microsoft.com/office/officeart/2005/8/layout/process1"/>
    <dgm:cxn modelId="{2213427D-27A0-425E-A11A-0F4629353ED9}" type="presParOf" srcId="{4EEF40BD-4156-49A4-8EC3-0500FD3494E6}" destId="{C1A21D01-37AD-48AC-81C6-B7D68FCDD0B1}" srcOrd="2" destOrd="0" presId="urn:microsoft.com/office/officeart/2005/8/layout/process1"/>
    <dgm:cxn modelId="{27C357BB-48CF-4679-ACBD-F41E0FC54D91}" type="presParOf" srcId="{4EEF40BD-4156-49A4-8EC3-0500FD3494E6}" destId="{A636EE5E-FEFF-404C-833B-185B7B5F0E25}" srcOrd="3" destOrd="0" presId="urn:microsoft.com/office/officeart/2005/8/layout/process1"/>
    <dgm:cxn modelId="{408C7308-96ED-4ED7-A3D8-ED0FA0E52132}" type="presParOf" srcId="{A636EE5E-FEFF-404C-833B-185B7B5F0E25}" destId="{0952DFC6-8CEE-47D1-96A9-C5ACBE26BD8C}" srcOrd="0" destOrd="0" presId="urn:microsoft.com/office/officeart/2005/8/layout/process1"/>
    <dgm:cxn modelId="{E49374A5-5568-4C61-A67D-D5888E488505}" type="presParOf" srcId="{4EEF40BD-4156-49A4-8EC3-0500FD3494E6}" destId="{4E419DA8-A5D3-44D4-A4B0-B5601C2C1EC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7CDB95-8C77-42E4-835E-48B2A98400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A4FCEF-0AFC-4C18-96E3-B18FA3847162}">
      <dgm:prSet phldrT="[Текст]"/>
      <dgm:spPr/>
      <dgm:t>
        <a:bodyPr/>
        <a:lstStyle/>
        <a:p>
          <a:r>
            <a:rPr lang="ru-RU" dirty="0" smtClean="0"/>
            <a:t>Классы</a:t>
          </a:r>
          <a:endParaRPr lang="ru-RU" dirty="0"/>
        </a:p>
      </dgm:t>
    </dgm:pt>
    <dgm:pt modelId="{91F4E272-242F-44FA-880D-B61CE1B3FF5C}" type="parTrans" cxnId="{84A0A126-C92C-4512-AAAA-DDBEA18522A2}">
      <dgm:prSet/>
      <dgm:spPr/>
      <dgm:t>
        <a:bodyPr/>
        <a:lstStyle/>
        <a:p>
          <a:endParaRPr lang="ru-RU"/>
        </a:p>
      </dgm:t>
    </dgm:pt>
    <dgm:pt modelId="{10360C46-7DFE-49E6-B16A-13952012623E}" type="sibTrans" cxnId="{84A0A126-C92C-4512-AAAA-DDBEA18522A2}">
      <dgm:prSet/>
      <dgm:spPr/>
      <dgm:t>
        <a:bodyPr/>
        <a:lstStyle/>
        <a:p>
          <a:endParaRPr lang="ru-RU"/>
        </a:p>
      </dgm:t>
    </dgm:pt>
    <dgm:pt modelId="{D0C8401C-DE4A-43A1-B705-FBA135402B61}">
      <dgm:prSet phldrT="[Текст]"/>
      <dgm:spPr/>
      <dgm:t>
        <a:bodyPr/>
        <a:lstStyle/>
        <a:p>
          <a:r>
            <a:rPr lang="en-US" dirty="0" smtClean="0"/>
            <a:t>Entity Framework</a:t>
          </a:r>
          <a:endParaRPr lang="ru-RU" dirty="0"/>
        </a:p>
      </dgm:t>
    </dgm:pt>
    <dgm:pt modelId="{CEE296C0-C895-4992-B6FC-D46E81316797}" type="parTrans" cxnId="{64426532-CD49-4BEA-85C9-B92198B0E92D}">
      <dgm:prSet/>
      <dgm:spPr/>
      <dgm:t>
        <a:bodyPr/>
        <a:lstStyle/>
        <a:p>
          <a:endParaRPr lang="ru-RU"/>
        </a:p>
      </dgm:t>
    </dgm:pt>
    <dgm:pt modelId="{F0FDF2D9-9AEE-4A8F-9AC7-F75A80F374DC}" type="sibTrans" cxnId="{64426532-CD49-4BEA-85C9-B92198B0E92D}">
      <dgm:prSet/>
      <dgm:spPr/>
      <dgm:t>
        <a:bodyPr/>
        <a:lstStyle/>
        <a:p>
          <a:endParaRPr lang="ru-RU"/>
        </a:p>
      </dgm:t>
    </dgm:pt>
    <dgm:pt modelId="{72961077-3FE2-4161-9FF3-71DAFE32B222}">
      <dgm:prSet phldrT="[Текст]"/>
      <dgm:spPr/>
      <dgm:t>
        <a:bodyPr/>
        <a:lstStyle/>
        <a:p>
          <a:r>
            <a:rPr lang="ru-RU" dirty="0" smtClean="0"/>
            <a:t>Таблицы</a:t>
          </a:r>
        </a:p>
      </dgm:t>
    </dgm:pt>
    <dgm:pt modelId="{12FBE04D-3E55-49DF-B181-2F87DE3A1138}" type="parTrans" cxnId="{4FAB4AA0-39A2-47E6-BC2F-612C5548356B}">
      <dgm:prSet/>
      <dgm:spPr/>
      <dgm:t>
        <a:bodyPr/>
        <a:lstStyle/>
        <a:p>
          <a:endParaRPr lang="ru-RU"/>
        </a:p>
      </dgm:t>
    </dgm:pt>
    <dgm:pt modelId="{DEBE4553-EB50-439D-A800-148E77D1258B}" type="sibTrans" cxnId="{4FAB4AA0-39A2-47E6-BC2F-612C5548356B}">
      <dgm:prSet/>
      <dgm:spPr/>
      <dgm:t>
        <a:bodyPr/>
        <a:lstStyle/>
        <a:p>
          <a:endParaRPr lang="ru-RU"/>
        </a:p>
      </dgm:t>
    </dgm:pt>
    <dgm:pt modelId="{4EEF40BD-4156-49A4-8EC3-0500FD3494E6}" type="pres">
      <dgm:prSet presAssocID="{9B7CDB95-8C77-42E4-835E-48B2A9840081}" presName="Name0" presStyleCnt="0">
        <dgm:presLayoutVars>
          <dgm:dir/>
          <dgm:resizeHandles val="exact"/>
        </dgm:presLayoutVars>
      </dgm:prSet>
      <dgm:spPr/>
    </dgm:pt>
    <dgm:pt modelId="{5AEF7C68-1FCB-48A4-BBB1-8393B3323606}" type="pres">
      <dgm:prSet presAssocID="{D2A4FCEF-0AFC-4C18-96E3-B18FA384716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154BFD-1B95-4F7A-8341-D3D4437E87AD}" type="pres">
      <dgm:prSet presAssocID="{10360C46-7DFE-49E6-B16A-13952012623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25B12A2-0F9B-424B-9999-EE174F0A5657}" type="pres">
      <dgm:prSet presAssocID="{10360C46-7DFE-49E6-B16A-13952012623E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C1A21D01-37AD-48AC-81C6-B7D68FCDD0B1}" type="pres">
      <dgm:prSet presAssocID="{D0C8401C-DE4A-43A1-B705-FBA135402B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36EE5E-FEFF-404C-833B-185B7B5F0E25}" type="pres">
      <dgm:prSet presAssocID="{F0FDF2D9-9AEE-4A8F-9AC7-F75A80F374DC}" presName="sibTrans" presStyleLbl="sibTrans2D1" presStyleIdx="1" presStyleCnt="2"/>
      <dgm:spPr/>
      <dgm:t>
        <a:bodyPr/>
        <a:lstStyle/>
        <a:p>
          <a:endParaRPr lang="ru-RU"/>
        </a:p>
      </dgm:t>
    </dgm:pt>
    <dgm:pt modelId="{0952DFC6-8CEE-47D1-96A9-C5ACBE26BD8C}" type="pres">
      <dgm:prSet presAssocID="{F0FDF2D9-9AEE-4A8F-9AC7-F75A80F374DC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4E419DA8-A5D3-44D4-A4B0-B5601C2C1ECA}" type="pres">
      <dgm:prSet presAssocID="{72961077-3FE2-4161-9FF3-71DAFE32B2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9D66E4-F7EB-4527-B762-2FD1A9F667AB}" type="presOf" srcId="{9B7CDB95-8C77-42E4-835E-48B2A9840081}" destId="{4EEF40BD-4156-49A4-8EC3-0500FD3494E6}" srcOrd="0" destOrd="0" presId="urn:microsoft.com/office/officeart/2005/8/layout/process1"/>
    <dgm:cxn modelId="{CDFD5AE0-5737-4E32-8FDE-E12169D700FC}" type="presOf" srcId="{10360C46-7DFE-49E6-B16A-13952012623E}" destId="{6F154BFD-1B95-4F7A-8341-D3D4437E87AD}" srcOrd="0" destOrd="0" presId="urn:microsoft.com/office/officeart/2005/8/layout/process1"/>
    <dgm:cxn modelId="{460BA742-C0BF-4076-92AA-87FEE554CC43}" type="presOf" srcId="{72961077-3FE2-4161-9FF3-71DAFE32B222}" destId="{4E419DA8-A5D3-44D4-A4B0-B5601C2C1ECA}" srcOrd="0" destOrd="0" presId="urn:microsoft.com/office/officeart/2005/8/layout/process1"/>
    <dgm:cxn modelId="{84A0A126-C92C-4512-AAAA-DDBEA18522A2}" srcId="{9B7CDB95-8C77-42E4-835E-48B2A9840081}" destId="{D2A4FCEF-0AFC-4C18-96E3-B18FA3847162}" srcOrd="0" destOrd="0" parTransId="{91F4E272-242F-44FA-880D-B61CE1B3FF5C}" sibTransId="{10360C46-7DFE-49E6-B16A-13952012623E}"/>
    <dgm:cxn modelId="{4FAB4AA0-39A2-47E6-BC2F-612C5548356B}" srcId="{9B7CDB95-8C77-42E4-835E-48B2A9840081}" destId="{72961077-3FE2-4161-9FF3-71DAFE32B222}" srcOrd="2" destOrd="0" parTransId="{12FBE04D-3E55-49DF-B181-2F87DE3A1138}" sibTransId="{DEBE4553-EB50-439D-A800-148E77D1258B}"/>
    <dgm:cxn modelId="{F668B322-8177-4C15-BE4D-5E4B4F0D74F3}" type="presOf" srcId="{F0FDF2D9-9AEE-4A8F-9AC7-F75A80F374DC}" destId="{A636EE5E-FEFF-404C-833B-185B7B5F0E25}" srcOrd="0" destOrd="0" presId="urn:microsoft.com/office/officeart/2005/8/layout/process1"/>
    <dgm:cxn modelId="{2DE9FFD0-F309-4C89-8F52-9EB5307C0ABF}" type="presOf" srcId="{D0C8401C-DE4A-43A1-B705-FBA135402B61}" destId="{C1A21D01-37AD-48AC-81C6-B7D68FCDD0B1}" srcOrd="0" destOrd="0" presId="urn:microsoft.com/office/officeart/2005/8/layout/process1"/>
    <dgm:cxn modelId="{C95F1313-3A41-4056-A892-B12EE2D3740F}" type="presOf" srcId="{10360C46-7DFE-49E6-B16A-13952012623E}" destId="{225B12A2-0F9B-424B-9999-EE174F0A5657}" srcOrd="1" destOrd="0" presId="urn:microsoft.com/office/officeart/2005/8/layout/process1"/>
    <dgm:cxn modelId="{64426532-CD49-4BEA-85C9-B92198B0E92D}" srcId="{9B7CDB95-8C77-42E4-835E-48B2A9840081}" destId="{D0C8401C-DE4A-43A1-B705-FBA135402B61}" srcOrd="1" destOrd="0" parTransId="{CEE296C0-C895-4992-B6FC-D46E81316797}" sibTransId="{F0FDF2D9-9AEE-4A8F-9AC7-F75A80F374DC}"/>
    <dgm:cxn modelId="{D2EA3165-69A3-4072-841D-6EC0D5362231}" type="presOf" srcId="{D2A4FCEF-0AFC-4C18-96E3-B18FA3847162}" destId="{5AEF7C68-1FCB-48A4-BBB1-8393B3323606}" srcOrd="0" destOrd="0" presId="urn:microsoft.com/office/officeart/2005/8/layout/process1"/>
    <dgm:cxn modelId="{D0DBAF60-F6D7-4B3F-A911-164C3AAEDBAE}" type="presOf" srcId="{F0FDF2D9-9AEE-4A8F-9AC7-F75A80F374DC}" destId="{0952DFC6-8CEE-47D1-96A9-C5ACBE26BD8C}" srcOrd="1" destOrd="0" presId="urn:microsoft.com/office/officeart/2005/8/layout/process1"/>
    <dgm:cxn modelId="{DAFC9FE7-58E6-4DDE-A972-37522B74AD2D}" type="presParOf" srcId="{4EEF40BD-4156-49A4-8EC3-0500FD3494E6}" destId="{5AEF7C68-1FCB-48A4-BBB1-8393B3323606}" srcOrd="0" destOrd="0" presId="urn:microsoft.com/office/officeart/2005/8/layout/process1"/>
    <dgm:cxn modelId="{99919C20-C5BA-4438-9018-BBF8516FA9EE}" type="presParOf" srcId="{4EEF40BD-4156-49A4-8EC3-0500FD3494E6}" destId="{6F154BFD-1B95-4F7A-8341-D3D4437E87AD}" srcOrd="1" destOrd="0" presId="urn:microsoft.com/office/officeart/2005/8/layout/process1"/>
    <dgm:cxn modelId="{CE14257B-F5EF-44B4-AE6E-8EBA9BD319E7}" type="presParOf" srcId="{6F154BFD-1B95-4F7A-8341-D3D4437E87AD}" destId="{225B12A2-0F9B-424B-9999-EE174F0A5657}" srcOrd="0" destOrd="0" presId="urn:microsoft.com/office/officeart/2005/8/layout/process1"/>
    <dgm:cxn modelId="{8D6B08EE-7AA6-4325-8C2D-BDBFD7FC64D9}" type="presParOf" srcId="{4EEF40BD-4156-49A4-8EC3-0500FD3494E6}" destId="{C1A21D01-37AD-48AC-81C6-B7D68FCDD0B1}" srcOrd="2" destOrd="0" presId="urn:microsoft.com/office/officeart/2005/8/layout/process1"/>
    <dgm:cxn modelId="{977CCEAD-555A-4D58-94DF-403074CC8576}" type="presParOf" srcId="{4EEF40BD-4156-49A4-8EC3-0500FD3494E6}" destId="{A636EE5E-FEFF-404C-833B-185B7B5F0E25}" srcOrd="3" destOrd="0" presId="urn:microsoft.com/office/officeart/2005/8/layout/process1"/>
    <dgm:cxn modelId="{0E9350B1-A690-4743-A841-74D312D01024}" type="presParOf" srcId="{A636EE5E-FEFF-404C-833B-185B7B5F0E25}" destId="{0952DFC6-8CEE-47D1-96A9-C5ACBE26BD8C}" srcOrd="0" destOrd="0" presId="urn:microsoft.com/office/officeart/2005/8/layout/process1"/>
    <dgm:cxn modelId="{C0657699-EA01-4640-A4FA-92AE610DFB45}" type="presParOf" srcId="{4EEF40BD-4156-49A4-8EC3-0500FD3494E6}" destId="{4E419DA8-A5D3-44D4-A4B0-B5601C2C1EC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7CDB95-8C77-42E4-835E-48B2A98400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A4FCEF-0AFC-4C18-96E3-B18FA3847162}">
      <dgm:prSet phldrT="[Текст]"/>
      <dgm:spPr/>
      <dgm:t>
        <a:bodyPr/>
        <a:lstStyle/>
        <a:p>
          <a:r>
            <a:rPr lang="ru-RU" dirty="0" smtClean="0"/>
            <a:t>Модель БД</a:t>
          </a:r>
          <a:endParaRPr lang="ru-RU" dirty="0"/>
        </a:p>
      </dgm:t>
    </dgm:pt>
    <dgm:pt modelId="{91F4E272-242F-44FA-880D-B61CE1B3FF5C}" type="parTrans" cxnId="{84A0A126-C92C-4512-AAAA-DDBEA18522A2}">
      <dgm:prSet/>
      <dgm:spPr/>
      <dgm:t>
        <a:bodyPr/>
        <a:lstStyle/>
        <a:p>
          <a:endParaRPr lang="ru-RU"/>
        </a:p>
      </dgm:t>
    </dgm:pt>
    <dgm:pt modelId="{10360C46-7DFE-49E6-B16A-13952012623E}" type="sibTrans" cxnId="{84A0A126-C92C-4512-AAAA-DDBEA18522A2}">
      <dgm:prSet/>
      <dgm:spPr/>
      <dgm:t>
        <a:bodyPr/>
        <a:lstStyle/>
        <a:p>
          <a:endParaRPr lang="ru-RU"/>
        </a:p>
      </dgm:t>
    </dgm:pt>
    <dgm:pt modelId="{D0C8401C-DE4A-43A1-B705-FBA135402B61}">
      <dgm:prSet phldrT="[Текст]"/>
      <dgm:spPr/>
      <dgm:t>
        <a:bodyPr/>
        <a:lstStyle/>
        <a:p>
          <a:r>
            <a:rPr lang="en-US" dirty="0" smtClean="0"/>
            <a:t>Entity Framework</a:t>
          </a:r>
          <a:endParaRPr lang="ru-RU" dirty="0"/>
        </a:p>
      </dgm:t>
    </dgm:pt>
    <dgm:pt modelId="{CEE296C0-C895-4992-B6FC-D46E81316797}" type="parTrans" cxnId="{64426532-CD49-4BEA-85C9-B92198B0E92D}">
      <dgm:prSet/>
      <dgm:spPr/>
      <dgm:t>
        <a:bodyPr/>
        <a:lstStyle/>
        <a:p>
          <a:endParaRPr lang="ru-RU"/>
        </a:p>
      </dgm:t>
    </dgm:pt>
    <dgm:pt modelId="{F0FDF2D9-9AEE-4A8F-9AC7-F75A80F374DC}" type="sibTrans" cxnId="{64426532-CD49-4BEA-85C9-B92198B0E92D}">
      <dgm:prSet/>
      <dgm:spPr/>
      <dgm:t>
        <a:bodyPr/>
        <a:lstStyle/>
        <a:p>
          <a:endParaRPr lang="ru-RU"/>
        </a:p>
      </dgm:t>
    </dgm:pt>
    <dgm:pt modelId="{72961077-3FE2-4161-9FF3-71DAFE32B222}">
      <dgm:prSet phldrT="[Текст]"/>
      <dgm:spPr/>
      <dgm:t>
        <a:bodyPr/>
        <a:lstStyle/>
        <a:p>
          <a:r>
            <a:rPr lang="ru-RU" dirty="0" smtClean="0"/>
            <a:t>Таблицы</a:t>
          </a:r>
        </a:p>
      </dgm:t>
    </dgm:pt>
    <dgm:pt modelId="{12FBE04D-3E55-49DF-B181-2F87DE3A1138}" type="parTrans" cxnId="{4FAB4AA0-39A2-47E6-BC2F-612C5548356B}">
      <dgm:prSet/>
      <dgm:spPr/>
      <dgm:t>
        <a:bodyPr/>
        <a:lstStyle/>
        <a:p>
          <a:endParaRPr lang="ru-RU"/>
        </a:p>
      </dgm:t>
    </dgm:pt>
    <dgm:pt modelId="{DEBE4553-EB50-439D-A800-148E77D1258B}" type="sibTrans" cxnId="{4FAB4AA0-39A2-47E6-BC2F-612C5548356B}">
      <dgm:prSet/>
      <dgm:spPr/>
      <dgm:t>
        <a:bodyPr/>
        <a:lstStyle/>
        <a:p>
          <a:endParaRPr lang="ru-RU"/>
        </a:p>
      </dgm:t>
    </dgm:pt>
    <dgm:pt modelId="{633A6237-F62F-4636-BD02-5640B4E13241}">
      <dgm:prSet/>
      <dgm:spPr/>
      <dgm:t>
        <a:bodyPr/>
        <a:lstStyle/>
        <a:p>
          <a:r>
            <a:rPr lang="ru-RU" dirty="0" smtClean="0"/>
            <a:t>Классы</a:t>
          </a:r>
          <a:endParaRPr lang="ru-RU" dirty="0"/>
        </a:p>
      </dgm:t>
    </dgm:pt>
    <dgm:pt modelId="{C87DC966-E12F-42EA-98D5-6E481ABF6428}" type="parTrans" cxnId="{FFE490C2-C462-446C-8E28-66E984B9CAD4}">
      <dgm:prSet/>
      <dgm:spPr/>
      <dgm:t>
        <a:bodyPr/>
        <a:lstStyle/>
        <a:p>
          <a:endParaRPr lang="ru-RU"/>
        </a:p>
      </dgm:t>
    </dgm:pt>
    <dgm:pt modelId="{9F16F9EA-6B44-4458-9530-3FCD2DD07552}" type="sibTrans" cxnId="{FFE490C2-C462-446C-8E28-66E984B9CAD4}">
      <dgm:prSet/>
      <dgm:spPr/>
      <dgm:t>
        <a:bodyPr/>
        <a:lstStyle/>
        <a:p>
          <a:endParaRPr lang="ru-RU"/>
        </a:p>
      </dgm:t>
    </dgm:pt>
    <dgm:pt modelId="{4EEF40BD-4156-49A4-8EC3-0500FD3494E6}" type="pres">
      <dgm:prSet presAssocID="{9B7CDB95-8C77-42E4-835E-48B2A984008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AEF7C68-1FCB-48A4-BBB1-8393B3323606}" type="pres">
      <dgm:prSet presAssocID="{D2A4FCEF-0AFC-4C18-96E3-B18FA3847162}" presName="node" presStyleLbl="node1" presStyleIdx="0" presStyleCnt="4" custLinFactNeighborX="23833" custLinFactNeighborY="877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154BFD-1B95-4F7A-8341-D3D4437E87AD}" type="pres">
      <dgm:prSet presAssocID="{10360C46-7DFE-49E6-B16A-13952012623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225B12A2-0F9B-424B-9999-EE174F0A5657}" type="pres">
      <dgm:prSet presAssocID="{10360C46-7DFE-49E6-B16A-13952012623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C1A21D01-37AD-48AC-81C6-B7D68FCDD0B1}" type="pres">
      <dgm:prSet presAssocID="{D0C8401C-DE4A-43A1-B705-FBA135402B61}" presName="node" presStyleLbl="node1" presStyleIdx="1" presStyleCnt="4" custLinFactX="20799" custLinFactNeighborX="100000" custLinFactNeighborY="877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36EE5E-FEFF-404C-833B-185B7B5F0E25}" type="pres">
      <dgm:prSet presAssocID="{F0FDF2D9-9AEE-4A8F-9AC7-F75A80F374DC}" presName="sibTrans" presStyleLbl="sibTrans2D1" presStyleIdx="1" presStyleCnt="3"/>
      <dgm:spPr/>
      <dgm:t>
        <a:bodyPr/>
        <a:lstStyle/>
        <a:p>
          <a:endParaRPr lang="ru-RU"/>
        </a:p>
      </dgm:t>
    </dgm:pt>
    <dgm:pt modelId="{0952DFC6-8CEE-47D1-96A9-C5ACBE26BD8C}" type="pres">
      <dgm:prSet presAssocID="{F0FDF2D9-9AEE-4A8F-9AC7-F75A80F374DC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44FA3602-F83A-4666-8362-5D2603DAAC51}" type="pres">
      <dgm:prSet presAssocID="{633A6237-F62F-4636-BD02-5640B4E13241}" presName="node" presStyleLbl="node1" presStyleIdx="2" presStyleCnt="4" custLinFactX="-44156" custLinFactNeighborX="-100000" custLinFactNeighborY="-716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57B90B-1BB2-4A9E-B921-DFD66611D0C0}" type="pres">
      <dgm:prSet presAssocID="{9F16F9EA-6B44-4458-9530-3FCD2DD07552}" presName="sibTrans" presStyleLbl="sibTrans2D1" presStyleIdx="2" presStyleCnt="3" custAng="19938034" custScaleX="114138" custLinFactY="100000" custLinFactNeighborX="2164" custLinFactNeighborY="109024"/>
      <dgm:spPr/>
      <dgm:t>
        <a:bodyPr/>
        <a:lstStyle/>
        <a:p>
          <a:endParaRPr lang="ru-RU"/>
        </a:p>
      </dgm:t>
    </dgm:pt>
    <dgm:pt modelId="{2A3C2158-5472-40DA-83ED-E0B03EF4DBCA}" type="pres">
      <dgm:prSet presAssocID="{9F16F9EA-6B44-4458-9530-3FCD2DD07552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4E419DA8-A5D3-44D4-A4B0-B5601C2C1ECA}" type="pres">
      <dgm:prSet presAssocID="{72961077-3FE2-4161-9FF3-71DAFE32B222}" presName="node" presStyleLbl="node1" presStyleIdx="3" presStyleCnt="4" custLinFactX="-1998" custLinFactNeighborX="-100000" custLinFactNeighborY="877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5641E2-9A88-4F27-818E-21C7FA18E579}" type="presOf" srcId="{D0C8401C-DE4A-43A1-B705-FBA135402B61}" destId="{C1A21D01-37AD-48AC-81C6-B7D68FCDD0B1}" srcOrd="0" destOrd="0" presId="urn:microsoft.com/office/officeart/2005/8/layout/process1"/>
    <dgm:cxn modelId="{D73E5326-C829-4B27-8759-BCE7BEEEE7C1}" type="presOf" srcId="{F0FDF2D9-9AEE-4A8F-9AC7-F75A80F374DC}" destId="{0952DFC6-8CEE-47D1-96A9-C5ACBE26BD8C}" srcOrd="1" destOrd="0" presId="urn:microsoft.com/office/officeart/2005/8/layout/process1"/>
    <dgm:cxn modelId="{84A0A126-C92C-4512-AAAA-DDBEA18522A2}" srcId="{9B7CDB95-8C77-42E4-835E-48B2A9840081}" destId="{D2A4FCEF-0AFC-4C18-96E3-B18FA3847162}" srcOrd="0" destOrd="0" parTransId="{91F4E272-242F-44FA-880D-B61CE1B3FF5C}" sibTransId="{10360C46-7DFE-49E6-B16A-13952012623E}"/>
    <dgm:cxn modelId="{4FAB4AA0-39A2-47E6-BC2F-612C5548356B}" srcId="{9B7CDB95-8C77-42E4-835E-48B2A9840081}" destId="{72961077-3FE2-4161-9FF3-71DAFE32B222}" srcOrd="3" destOrd="0" parTransId="{12FBE04D-3E55-49DF-B181-2F87DE3A1138}" sibTransId="{DEBE4553-EB50-439D-A800-148E77D1258B}"/>
    <dgm:cxn modelId="{58904D25-E714-4C1B-9599-CFABA24C1879}" type="presOf" srcId="{72961077-3FE2-4161-9FF3-71DAFE32B222}" destId="{4E419DA8-A5D3-44D4-A4B0-B5601C2C1ECA}" srcOrd="0" destOrd="0" presId="urn:microsoft.com/office/officeart/2005/8/layout/process1"/>
    <dgm:cxn modelId="{F90CD77C-0F0D-45D4-819F-E75E45AD57D7}" type="presOf" srcId="{9F16F9EA-6B44-4458-9530-3FCD2DD07552}" destId="{2357B90B-1BB2-4A9E-B921-DFD66611D0C0}" srcOrd="0" destOrd="0" presId="urn:microsoft.com/office/officeart/2005/8/layout/process1"/>
    <dgm:cxn modelId="{CA8CB8AD-8DAF-4B32-8C16-A8E52F089C49}" type="presOf" srcId="{F0FDF2D9-9AEE-4A8F-9AC7-F75A80F374DC}" destId="{A636EE5E-FEFF-404C-833B-185B7B5F0E25}" srcOrd="0" destOrd="0" presId="urn:microsoft.com/office/officeart/2005/8/layout/process1"/>
    <dgm:cxn modelId="{D221ABF6-53F7-4106-95AE-5256D7ADEC88}" type="presOf" srcId="{10360C46-7DFE-49E6-B16A-13952012623E}" destId="{225B12A2-0F9B-424B-9999-EE174F0A5657}" srcOrd="1" destOrd="0" presId="urn:microsoft.com/office/officeart/2005/8/layout/process1"/>
    <dgm:cxn modelId="{64426532-CD49-4BEA-85C9-B92198B0E92D}" srcId="{9B7CDB95-8C77-42E4-835E-48B2A9840081}" destId="{D0C8401C-DE4A-43A1-B705-FBA135402B61}" srcOrd="1" destOrd="0" parTransId="{CEE296C0-C895-4992-B6FC-D46E81316797}" sibTransId="{F0FDF2D9-9AEE-4A8F-9AC7-F75A80F374DC}"/>
    <dgm:cxn modelId="{FFE490C2-C462-446C-8E28-66E984B9CAD4}" srcId="{9B7CDB95-8C77-42E4-835E-48B2A9840081}" destId="{633A6237-F62F-4636-BD02-5640B4E13241}" srcOrd="2" destOrd="0" parTransId="{C87DC966-E12F-42EA-98D5-6E481ABF6428}" sibTransId="{9F16F9EA-6B44-4458-9530-3FCD2DD07552}"/>
    <dgm:cxn modelId="{3D5EBC9E-D2AF-47C0-B932-0B35005C8F17}" type="presOf" srcId="{633A6237-F62F-4636-BD02-5640B4E13241}" destId="{44FA3602-F83A-4666-8362-5D2603DAAC51}" srcOrd="0" destOrd="0" presId="urn:microsoft.com/office/officeart/2005/8/layout/process1"/>
    <dgm:cxn modelId="{ACF9976E-1E89-4C96-9219-AA4BDE2CF7E0}" type="presOf" srcId="{D2A4FCEF-0AFC-4C18-96E3-B18FA3847162}" destId="{5AEF7C68-1FCB-48A4-BBB1-8393B3323606}" srcOrd="0" destOrd="0" presId="urn:microsoft.com/office/officeart/2005/8/layout/process1"/>
    <dgm:cxn modelId="{A8712244-8A30-4FFC-96F7-5854B3576713}" type="presOf" srcId="{9F16F9EA-6B44-4458-9530-3FCD2DD07552}" destId="{2A3C2158-5472-40DA-83ED-E0B03EF4DBCA}" srcOrd="1" destOrd="0" presId="urn:microsoft.com/office/officeart/2005/8/layout/process1"/>
    <dgm:cxn modelId="{33F193C5-AA03-4B37-A6E2-B064C5688715}" type="presOf" srcId="{9B7CDB95-8C77-42E4-835E-48B2A9840081}" destId="{4EEF40BD-4156-49A4-8EC3-0500FD3494E6}" srcOrd="0" destOrd="0" presId="urn:microsoft.com/office/officeart/2005/8/layout/process1"/>
    <dgm:cxn modelId="{9740E5B3-295B-4D24-9A3A-8EF7BC4FE217}" type="presOf" srcId="{10360C46-7DFE-49E6-B16A-13952012623E}" destId="{6F154BFD-1B95-4F7A-8341-D3D4437E87AD}" srcOrd="0" destOrd="0" presId="urn:microsoft.com/office/officeart/2005/8/layout/process1"/>
    <dgm:cxn modelId="{DFD530EB-5B3B-4E65-96CF-447C96600F9B}" type="presParOf" srcId="{4EEF40BD-4156-49A4-8EC3-0500FD3494E6}" destId="{5AEF7C68-1FCB-48A4-BBB1-8393B3323606}" srcOrd="0" destOrd="0" presId="urn:microsoft.com/office/officeart/2005/8/layout/process1"/>
    <dgm:cxn modelId="{3FB60B08-4C15-40C6-94CE-A9CCBF219D5C}" type="presParOf" srcId="{4EEF40BD-4156-49A4-8EC3-0500FD3494E6}" destId="{6F154BFD-1B95-4F7A-8341-D3D4437E87AD}" srcOrd="1" destOrd="0" presId="urn:microsoft.com/office/officeart/2005/8/layout/process1"/>
    <dgm:cxn modelId="{2466BCE0-6542-4DE4-85FC-4507FF4931B1}" type="presParOf" srcId="{6F154BFD-1B95-4F7A-8341-D3D4437E87AD}" destId="{225B12A2-0F9B-424B-9999-EE174F0A5657}" srcOrd="0" destOrd="0" presId="urn:microsoft.com/office/officeart/2005/8/layout/process1"/>
    <dgm:cxn modelId="{9F403577-30BC-4469-9F5E-41F49F976D1E}" type="presParOf" srcId="{4EEF40BD-4156-49A4-8EC3-0500FD3494E6}" destId="{C1A21D01-37AD-48AC-81C6-B7D68FCDD0B1}" srcOrd="2" destOrd="0" presId="urn:microsoft.com/office/officeart/2005/8/layout/process1"/>
    <dgm:cxn modelId="{AE58A3B2-F5BD-4413-AFC9-250ABD87109D}" type="presParOf" srcId="{4EEF40BD-4156-49A4-8EC3-0500FD3494E6}" destId="{A636EE5E-FEFF-404C-833B-185B7B5F0E25}" srcOrd="3" destOrd="0" presId="urn:microsoft.com/office/officeart/2005/8/layout/process1"/>
    <dgm:cxn modelId="{03E900ED-B19B-47BB-B9F1-ACF2BB0D9094}" type="presParOf" srcId="{A636EE5E-FEFF-404C-833B-185B7B5F0E25}" destId="{0952DFC6-8CEE-47D1-96A9-C5ACBE26BD8C}" srcOrd="0" destOrd="0" presId="urn:microsoft.com/office/officeart/2005/8/layout/process1"/>
    <dgm:cxn modelId="{07503FA2-20EF-4C03-A645-CBFFB6584FBC}" type="presParOf" srcId="{4EEF40BD-4156-49A4-8EC3-0500FD3494E6}" destId="{44FA3602-F83A-4666-8362-5D2603DAAC51}" srcOrd="4" destOrd="0" presId="urn:microsoft.com/office/officeart/2005/8/layout/process1"/>
    <dgm:cxn modelId="{8F5BF190-7EFE-4980-91D1-BFAB6D42BBF3}" type="presParOf" srcId="{4EEF40BD-4156-49A4-8EC3-0500FD3494E6}" destId="{2357B90B-1BB2-4A9E-B921-DFD66611D0C0}" srcOrd="5" destOrd="0" presId="urn:microsoft.com/office/officeart/2005/8/layout/process1"/>
    <dgm:cxn modelId="{51120F26-B833-43B0-A214-191AFDA30B48}" type="presParOf" srcId="{2357B90B-1BB2-4A9E-B921-DFD66611D0C0}" destId="{2A3C2158-5472-40DA-83ED-E0B03EF4DBCA}" srcOrd="0" destOrd="0" presId="urn:microsoft.com/office/officeart/2005/8/layout/process1"/>
    <dgm:cxn modelId="{67DDFACB-5EB1-4BD3-9DA9-90D3CD562BCB}" type="presParOf" srcId="{4EEF40BD-4156-49A4-8EC3-0500FD3494E6}" destId="{4E419DA8-A5D3-44D4-A4B0-B5601C2C1EC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5D6354-38B3-4E1B-A12B-FA8F4A0699B8}">
      <dsp:nvSpPr>
        <dsp:cNvPr id="0" name=""/>
        <dsp:cNvSpPr/>
      </dsp:nvSpPr>
      <dsp:spPr>
        <a:xfrm>
          <a:off x="0" y="0"/>
          <a:ext cx="6977575" cy="102071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Приложение (Типы/Классы)</a:t>
          </a:r>
          <a:endParaRPr lang="ru-RU" sz="3400" kern="1200" dirty="0"/>
        </a:p>
      </dsp:txBody>
      <dsp:txXfrm>
        <a:off x="0" y="0"/>
        <a:ext cx="5935937" cy="1020713"/>
      </dsp:txXfrm>
    </dsp:sp>
    <dsp:sp modelId="{81947E73-E8D9-4A18-AB38-9B8AE7135AE5}">
      <dsp:nvSpPr>
        <dsp:cNvPr id="0" name=""/>
        <dsp:cNvSpPr/>
      </dsp:nvSpPr>
      <dsp:spPr>
        <a:xfrm>
          <a:off x="650207" y="1215135"/>
          <a:ext cx="6977575" cy="102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ORM</a:t>
          </a:r>
          <a:endParaRPr lang="ru-RU" sz="3400" kern="1200" dirty="0"/>
        </a:p>
      </dsp:txBody>
      <dsp:txXfrm>
        <a:off x="650207" y="1215135"/>
        <a:ext cx="5698443" cy="1020713"/>
      </dsp:txXfrm>
    </dsp:sp>
    <dsp:sp modelId="{8C2A8F74-46E8-44AC-AB97-413F58B5BFB0}">
      <dsp:nvSpPr>
        <dsp:cNvPr id="0" name=""/>
        <dsp:cNvSpPr/>
      </dsp:nvSpPr>
      <dsp:spPr>
        <a:xfrm>
          <a:off x="1152141" y="2376265"/>
          <a:ext cx="6977575" cy="102071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База данных (Таблицы)</a:t>
          </a:r>
        </a:p>
      </dsp:txBody>
      <dsp:txXfrm>
        <a:off x="1152141" y="2376265"/>
        <a:ext cx="5698443" cy="1020713"/>
      </dsp:txXfrm>
    </dsp:sp>
    <dsp:sp modelId="{6CEB8538-5AB5-4B99-BCC7-A9233321D563}">
      <dsp:nvSpPr>
        <dsp:cNvPr id="0" name=""/>
        <dsp:cNvSpPr/>
      </dsp:nvSpPr>
      <dsp:spPr>
        <a:xfrm>
          <a:off x="6314111" y="774040"/>
          <a:ext cx="663463" cy="66346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100" kern="1200"/>
        </a:p>
      </dsp:txBody>
      <dsp:txXfrm>
        <a:off x="6314111" y="774040"/>
        <a:ext cx="663463" cy="663463"/>
      </dsp:txXfrm>
    </dsp:sp>
    <dsp:sp modelId="{6B71B345-0D0B-4438-B028-80BB4F98D011}">
      <dsp:nvSpPr>
        <dsp:cNvPr id="0" name=""/>
        <dsp:cNvSpPr/>
      </dsp:nvSpPr>
      <dsp:spPr>
        <a:xfrm>
          <a:off x="6929779" y="1958068"/>
          <a:ext cx="663463" cy="66346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100" kern="1200"/>
        </a:p>
      </dsp:txBody>
      <dsp:txXfrm>
        <a:off x="6929779" y="1958068"/>
        <a:ext cx="663463" cy="6634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DC5299-9400-450E-A71B-D41AED9C79AE}">
      <dsp:nvSpPr>
        <dsp:cNvPr id="0" name=""/>
        <dsp:cNvSpPr/>
      </dsp:nvSpPr>
      <dsp:spPr>
        <a:xfrm>
          <a:off x="0" y="0"/>
          <a:ext cx="2016224" cy="395427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Entity Data Model</a:t>
          </a:r>
          <a:endParaRPr lang="ru-RU" sz="2800" kern="1200" dirty="0"/>
        </a:p>
      </dsp:txBody>
      <dsp:txXfrm>
        <a:off x="0" y="0"/>
        <a:ext cx="2016224" cy="1186281"/>
      </dsp:txXfrm>
    </dsp:sp>
    <dsp:sp modelId="{7AA71206-5927-4ADB-AA81-69EDBA74E20E}">
      <dsp:nvSpPr>
        <dsp:cNvPr id="0" name=""/>
        <dsp:cNvSpPr/>
      </dsp:nvSpPr>
      <dsp:spPr>
        <a:xfrm>
          <a:off x="201622" y="1186618"/>
          <a:ext cx="1612979" cy="77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Модель классов и их взаимосвязей</a:t>
          </a:r>
          <a:endParaRPr lang="ru-RU" sz="1200" kern="1200" dirty="0"/>
        </a:p>
      </dsp:txBody>
      <dsp:txXfrm>
        <a:off x="201622" y="1186618"/>
        <a:ext cx="1612979" cy="776855"/>
      </dsp:txXfrm>
    </dsp:sp>
    <dsp:sp modelId="{0CF3927C-DCA7-4436-8623-2E2A851B6EFA}">
      <dsp:nvSpPr>
        <dsp:cNvPr id="0" name=""/>
        <dsp:cNvSpPr/>
      </dsp:nvSpPr>
      <dsp:spPr>
        <a:xfrm>
          <a:off x="201622" y="2082990"/>
          <a:ext cx="1612979" cy="77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Связи </a:t>
          </a:r>
          <a:endParaRPr lang="ru-RU" sz="1200" kern="1200" dirty="0"/>
        </a:p>
      </dsp:txBody>
      <dsp:txXfrm>
        <a:off x="201622" y="2082990"/>
        <a:ext cx="1612979" cy="776855"/>
      </dsp:txXfrm>
    </dsp:sp>
    <dsp:sp modelId="{83C1CA87-23B1-4F45-B631-A7C31AD5161B}">
      <dsp:nvSpPr>
        <dsp:cNvPr id="0" name=""/>
        <dsp:cNvSpPr/>
      </dsp:nvSpPr>
      <dsp:spPr>
        <a:xfrm>
          <a:off x="216026" y="2982163"/>
          <a:ext cx="1612979" cy="77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Таблицы, представления, хранимые процедуры</a:t>
          </a:r>
          <a:endParaRPr lang="ru-RU" sz="1200" kern="1200" dirty="0"/>
        </a:p>
      </dsp:txBody>
      <dsp:txXfrm>
        <a:off x="216026" y="2982163"/>
        <a:ext cx="1612979" cy="77685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A44972-E9D4-4962-9669-112F0B0602EF}">
      <dsp:nvSpPr>
        <dsp:cNvPr id="0" name=""/>
        <dsp:cNvSpPr/>
      </dsp:nvSpPr>
      <dsp:spPr>
        <a:xfrm>
          <a:off x="475115" y="1998273"/>
          <a:ext cx="1442549" cy="561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Entity Client Data Provider</a:t>
          </a:r>
          <a:endParaRPr lang="en-US" sz="1400" kern="1200" dirty="0"/>
        </a:p>
      </dsp:txBody>
      <dsp:txXfrm>
        <a:off x="475115" y="1998273"/>
        <a:ext cx="1442549" cy="561113"/>
      </dsp:txXfrm>
    </dsp:sp>
    <dsp:sp modelId="{BC2E1F91-F269-44D3-8D47-98BB57979B70}">
      <dsp:nvSpPr>
        <dsp:cNvPr id="0" name=""/>
        <dsp:cNvSpPr/>
      </dsp:nvSpPr>
      <dsp:spPr>
        <a:xfrm>
          <a:off x="458599" y="52850"/>
          <a:ext cx="1442549" cy="561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LINQ to Entities</a:t>
          </a:r>
          <a:endParaRPr lang="en-US" sz="1400" kern="1200" dirty="0"/>
        </a:p>
      </dsp:txBody>
      <dsp:txXfrm>
        <a:off x="458599" y="52850"/>
        <a:ext cx="1442549" cy="561113"/>
      </dsp:txXfrm>
    </dsp:sp>
    <dsp:sp modelId="{4498BFD4-58FE-4570-9857-66E361958F45}">
      <dsp:nvSpPr>
        <dsp:cNvPr id="0" name=""/>
        <dsp:cNvSpPr/>
      </dsp:nvSpPr>
      <dsp:spPr>
        <a:xfrm>
          <a:off x="475115" y="701322"/>
          <a:ext cx="1442549" cy="561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Entity SQL</a:t>
          </a:r>
          <a:endParaRPr lang="en-US" sz="1400" kern="1200" dirty="0"/>
        </a:p>
      </dsp:txBody>
      <dsp:txXfrm>
        <a:off x="475115" y="701322"/>
        <a:ext cx="1442549" cy="561113"/>
      </dsp:txXfrm>
    </dsp:sp>
    <dsp:sp modelId="{6216B67E-A8FA-43EB-A699-A28384498BC5}">
      <dsp:nvSpPr>
        <dsp:cNvPr id="0" name=""/>
        <dsp:cNvSpPr/>
      </dsp:nvSpPr>
      <dsp:spPr>
        <a:xfrm>
          <a:off x="475115" y="1349799"/>
          <a:ext cx="1442549" cy="561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Object Service</a:t>
          </a:r>
          <a:endParaRPr lang="en-US" sz="1400" kern="1200" dirty="0"/>
        </a:p>
      </dsp:txBody>
      <dsp:txXfrm>
        <a:off x="475115" y="1349799"/>
        <a:ext cx="1442549" cy="561113"/>
      </dsp:txXfrm>
    </dsp:sp>
    <dsp:sp modelId="{7DA08C6B-877D-4294-9DB9-18179626C28E}">
      <dsp:nvSpPr>
        <dsp:cNvPr id="0" name=""/>
        <dsp:cNvSpPr/>
      </dsp:nvSpPr>
      <dsp:spPr>
        <a:xfrm>
          <a:off x="485869" y="2625826"/>
          <a:ext cx="1442549" cy="561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ADO.Net</a:t>
          </a:r>
          <a:r>
            <a:rPr lang="en-US" sz="1400" b="1" kern="1200" dirty="0" smtClean="0"/>
            <a:t> Data Provide</a:t>
          </a:r>
          <a:endParaRPr lang="ru-RU" sz="1400" kern="1200" dirty="0"/>
        </a:p>
      </dsp:txBody>
      <dsp:txXfrm>
        <a:off x="485869" y="2625826"/>
        <a:ext cx="1442549" cy="561113"/>
      </dsp:txXfrm>
    </dsp:sp>
    <dsp:sp modelId="{D2A27083-97E7-4381-874A-125A64F1877C}">
      <dsp:nvSpPr>
        <dsp:cNvPr id="0" name=""/>
        <dsp:cNvSpPr/>
      </dsp:nvSpPr>
      <dsp:spPr>
        <a:xfrm>
          <a:off x="475115" y="3273312"/>
          <a:ext cx="1442549" cy="561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База данных</a:t>
          </a:r>
          <a:endParaRPr lang="ru-RU" sz="1400" kern="1200" dirty="0"/>
        </a:p>
      </dsp:txBody>
      <dsp:txXfrm>
        <a:off x="475115" y="3273312"/>
        <a:ext cx="1442549" cy="561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866DA9-6F08-4A84-B389-8CD5527738CF}">
      <dsp:nvSpPr>
        <dsp:cNvPr id="0" name=""/>
        <dsp:cNvSpPr/>
      </dsp:nvSpPr>
      <dsp:spPr>
        <a:xfrm>
          <a:off x="2466791" y="1428"/>
          <a:ext cx="3296017" cy="432179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baseline="0" dirty="0" smtClean="0">
              <a:solidFill>
                <a:schemeClr val="tx1"/>
              </a:solidFill>
            </a:rPr>
            <a:t>Приложение</a:t>
          </a:r>
        </a:p>
      </dsp:txBody>
      <dsp:txXfrm>
        <a:off x="2466791" y="1428"/>
        <a:ext cx="3296017" cy="432179"/>
      </dsp:txXfrm>
    </dsp:sp>
    <dsp:sp modelId="{5EE79A70-2DD7-4B82-87C1-9A5BB9C36D26}">
      <dsp:nvSpPr>
        <dsp:cNvPr id="0" name=""/>
        <dsp:cNvSpPr/>
      </dsp:nvSpPr>
      <dsp:spPr>
        <a:xfrm rot="5400000">
          <a:off x="3485941" y="434285"/>
          <a:ext cx="316986" cy="355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5400000">
        <a:off x="3485941" y="434285"/>
        <a:ext cx="316986" cy="355410"/>
      </dsp:txXfrm>
    </dsp:sp>
    <dsp:sp modelId="{FDEA8951-A3EE-4CE6-95E3-6144C5DFCD2C}">
      <dsp:nvSpPr>
        <dsp:cNvPr id="0" name=""/>
        <dsp:cNvSpPr/>
      </dsp:nvSpPr>
      <dsp:spPr>
        <a:xfrm>
          <a:off x="2022064" y="831537"/>
          <a:ext cx="4185470" cy="5119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EntityFramework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br>
            <a:rPr lang="en-US" sz="1400" kern="1200" dirty="0" smtClean="0">
              <a:solidFill>
                <a:schemeClr val="tx1"/>
              </a:solidFill>
            </a:rPr>
          </a:br>
          <a:r>
            <a:rPr lang="en-US" sz="1400" kern="1200" dirty="0" smtClean="0">
              <a:solidFill>
                <a:schemeClr val="tx1"/>
              </a:solidFill>
            </a:rPr>
            <a:t>(Entity </a:t>
          </a:r>
          <a:r>
            <a:rPr lang="en-US" sz="1400" kern="1200" baseline="0" dirty="0" smtClean="0">
              <a:solidFill>
                <a:schemeClr val="tx1"/>
              </a:solidFill>
            </a:rPr>
            <a:t>Data</a:t>
          </a:r>
          <a:r>
            <a:rPr lang="en-US" sz="1400" kern="1200" dirty="0" smtClean="0">
              <a:solidFill>
                <a:schemeClr val="tx1"/>
              </a:solidFill>
            </a:rPr>
            <a:t> Model)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022064" y="831537"/>
        <a:ext cx="4185470" cy="511997"/>
      </dsp:txXfrm>
    </dsp:sp>
    <dsp:sp modelId="{73D2E02F-80CF-4054-A6C9-6884206EA90D}">
      <dsp:nvSpPr>
        <dsp:cNvPr id="0" name=""/>
        <dsp:cNvSpPr/>
      </dsp:nvSpPr>
      <dsp:spPr>
        <a:xfrm rot="16189734">
          <a:off x="4659064" y="450245"/>
          <a:ext cx="348950" cy="355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16189734">
        <a:off x="4659064" y="450245"/>
        <a:ext cx="348950" cy="355410"/>
      </dsp:txXfrm>
    </dsp:sp>
    <dsp:sp modelId="{6444A9BA-26E2-4783-B105-4A12F8CC14ED}">
      <dsp:nvSpPr>
        <dsp:cNvPr id="0" name=""/>
        <dsp:cNvSpPr/>
      </dsp:nvSpPr>
      <dsp:spPr>
        <a:xfrm>
          <a:off x="2835900" y="1425607"/>
          <a:ext cx="2612979" cy="63303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Поставщик данных </a:t>
          </a:r>
          <a:r>
            <a:rPr lang="en-US" sz="1400" kern="1200" dirty="0" err="1" smtClean="0">
              <a:solidFill>
                <a:schemeClr val="tx1"/>
              </a:solidFill>
            </a:rPr>
            <a:t>ADO.Net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835900" y="1425607"/>
        <a:ext cx="2612979" cy="633034"/>
      </dsp:txXfrm>
    </dsp:sp>
    <dsp:sp modelId="{FA68E4B6-9815-4DC5-8B73-6991423DCC03}">
      <dsp:nvSpPr>
        <dsp:cNvPr id="0" name=""/>
        <dsp:cNvSpPr/>
      </dsp:nvSpPr>
      <dsp:spPr>
        <a:xfrm rot="5473577">
          <a:off x="3419859" y="2172106"/>
          <a:ext cx="456932" cy="355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5473577">
        <a:off x="3419859" y="2172106"/>
        <a:ext cx="456932" cy="355410"/>
      </dsp:txXfrm>
    </dsp:sp>
    <dsp:sp modelId="{2C8C1236-5199-4BAD-869C-F3FC7CA0ABAD}">
      <dsp:nvSpPr>
        <dsp:cNvPr id="0" name=""/>
        <dsp:cNvSpPr/>
      </dsp:nvSpPr>
      <dsp:spPr>
        <a:xfrm>
          <a:off x="2736725" y="2667744"/>
          <a:ext cx="2758749" cy="605051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baseline="0" dirty="0" smtClean="0">
              <a:solidFill>
                <a:schemeClr val="tx1"/>
              </a:solidFill>
            </a:rPr>
            <a:t>Хранилище</a:t>
          </a:r>
          <a:r>
            <a:rPr lang="ru-RU" sz="1400" kern="1200" dirty="0" smtClean="0"/>
            <a:t> </a:t>
          </a:r>
          <a:r>
            <a:rPr lang="ru-RU" sz="1400" kern="1200" dirty="0" smtClean="0">
              <a:solidFill>
                <a:schemeClr val="tx1"/>
              </a:solidFill>
            </a:rPr>
            <a:t>данных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736725" y="2667744"/>
        <a:ext cx="2758749" cy="60505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EF7C68-1FCB-48A4-BBB1-8393B3323606}">
      <dsp:nvSpPr>
        <dsp:cNvPr id="0" name=""/>
        <dsp:cNvSpPr/>
      </dsp:nvSpPr>
      <dsp:spPr>
        <a:xfrm>
          <a:off x="7233" y="104867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Таблицы</a:t>
          </a:r>
          <a:endParaRPr lang="ru-RU" sz="2900" kern="1200" dirty="0"/>
        </a:p>
      </dsp:txBody>
      <dsp:txXfrm>
        <a:off x="7233" y="1048672"/>
        <a:ext cx="2161877" cy="1297126"/>
      </dsp:txXfrm>
    </dsp:sp>
    <dsp:sp modelId="{6F154BFD-1B95-4F7A-8341-D3D4437E87AD}">
      <dsp:nvSpPr>
        <dsp:cNvPr id="0" name=""/>
        <dsp:cNvSpPr/>
      </dsp:nvSpPr>
      <dsp:spPr>
        <a:xfrm>
          <a:off x="2385298" y="1429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2385298" y="1429163"/>
        <a:ext cx="458317" cy="536145"/>
      </dsp:txXfrm>
    </dsp:sp>
    <dsp:sp modelId="{C1A21D01-37AD-48AC-81C6-B7D68FCDD0B1}">
      <dsp:nvSpPr>
        <dsp:cNvPr id="0" name=""/>
        <dsp:cNvSpPr/>
      </dsp:nvSpPr>
      <dsp:spPr>
        <a:xfrm>
          <a:off x="3033861" y="104867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Entity Framework</a:t>
          </a:r>
          <a:endParaRPr lang="ru-RU" sz="2900" kern="1200" dirty="0"/>
        </a:p>
      </dsp:txBody>
      <dsp:txXfrm>
        <a:off x="3033861" y="1048672"/>
        <a:ext cx="2161877" cy="1297126"/>
      </dsp:txXfrm>
    </dsp:sp>
    <dsp:sp modelId="{A636EE5E-FEFF-404C-833B-185B7B5F0E25}">
      <dsp:nvSpPr>
        <dsp:cNvPr id="0" name=""/>
        <dsp:cNvSpPr/>
      </dsp:nvSpPr>
      <dsp:spPr>
        <a:xfrm>
          <a:off x="5411926" y="1429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5411926" y="1429163"/>
        <a:ext cx="458317" cy="536145"/>
      </dsp:txXfrm>
    </dsp:sp>
    <dsp:sp modelId="{4E419DA8-A5D3-44D4-A4B0-B5601C2C1ECA}">
      <dsp:nvSpPr>
        <dsp:cNvPr id="0" name=""/>
        <dsp:cNvSpPr/>
      </dsp:nvSpPr>
      <dsp:spPr>
        <a:xfrm>
          <a:off x="6060489" y="104867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Классы</a:t>
          </a:r>
        </a:p>
      </dsp:txBody>
      <dsp:txXfrm>
        <a:off x="6060489" y="1048672"/>
        <a:ext cx="2161877" cy="129712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EF7C68-1FCB-48A4-BBB1-8393B3323606}">
      <dsp:nvSpPr>
        <dsp:cNvPr id="0" name=""/>
        <dsp:cNvSpPr/>
      </dsp:nvSpPr>
      <dsp:spPr>
        <a:xfrm>
          <a:off x="7233" y="104867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Классы</a:t>
          </a:r>
          <a:endParaRPr lang="ru-RU" sz="2900" kern="1200" dirty="0"/>
        </a:p>
      </dsp:txBody>
      <dsp:txXfrm>
        <a:off x="7233" y="1048672"/>
        <a:ext cx="2161877" cy="1297126"/>
      </dsp:txXfrm>
    </dsp:sp>
    <dsp:sp modelId="{6F154BFD-1B95-4F7A-8341-D3D4437E87AD}">
      <dsp:nvSpPr>
        <dsp:cNvPr id="0" name=""/>
        <dsp:cNvSpPr/>
      </dsp:nvSpPr>
      <dsp:spPr>
        <a:xfrm>
          <a:off x="2385298" y="1429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2385298" y="1429163"/>
        <a:ext cx="458317" cy="536145"/>
      </dsp:txXfrm>
    </dsp:sp>
    <dsp:sp modelId="{C1A21D01-37AD-48AC-81C6-B7D68FCDD0B1}">
      <dsp:nvSpPr>
        <dsp:cNvPr id="0" name=""/>
        <dsp:cNvSpPr/>
      </dsp:nvSpPr>
      <dsp:spPr>
        <a:xfrm>
          <a:off x="3033861" y="104867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Entity Framework</a:t>
          </a:r>
          <a:endParaRPr lang="ru-RU" sz="2900" kern="1200" dirty="0"/>
        </a:p>
      </dsp:txBody>
      <dsp:txXfrm>
        <a:off x="3033861" y="1048672"/>
        <a:ext cx="2161877" cy="1297126"/>
      </dsp:txXfrm>
    </dsp:sp>
    <dsp:sp modelId="{A636EE5E-FEFF-404C-833B-185B7B5F0E25}">
      <dsp:nvSpPr>
        <dsp:cNvPr id="0" name=""/>
        <dsp:cNvSpPr/>
      </dsp:nvSpPr>
      <dsp:spPr>
        <a:xfrm>
          <a:off x="5411926" y="1429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>
        <a:off x="5411926" y="1429163"/>
        <a:ext cx="458317" cy="536145"/>
      </dsp:txXfrm>
    </dsp:sp>
    <dsp:sp modelId="{4E419DA8-A5D3-44D4-A4B0-B5601C2C1ECA}">
      <dsp:nvSpPr>
        <dsp:cNvPr id="0" name=""/>
        <dsp:cNvSpPr/>
      </dsp:nvSpPr>
      <dsp:spPr>
        <a:xfrm>
          <a:off x="6060489" y="104867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Таблицы</a:t>
          </a:r>
        </a:p>
      </dsp:txBody>
      <dsp:txXfrm>
        <a:off x="6060489" y="1048672"/>
        <a:ext cx="2161877" cy="129712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EF7C68-1FCB-48A4-BBB1-8393B3323606}">
      <dsp:nvSpPr>
        <dsp:cNvPr id="0" name=""/>
        <dsp:cNvSpPr/>
      </dsp:nvSpPr>
      <dsp:spPr>
        <a:xfrm>
          <a:off x="154357" y="2055146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Модель БД</a:t>
          </a:r>
          <a:endParaRPr lang="ru-RU" sz="2100" kern="1200" dirty="0"/>
        </a:p>
      </dsp:txBody>
      <dsp:txXfrm>
        <a:off x="154357" y="2055146"/>
        <a:ext cx="1581224" cy="948734"/>
      </dsp:txXfrm>
    </dsp:sp>
    <dsp:sp modelId="{6F154BFD-1B95-4F7A-8341-D3D4437E87AD}">
      <dsp:nvSpPr>
        <dsp:cNvPr id="0" name=""/>
        <dsp:cNvSpPr/>
      </dsp:nvSpPr>
      <dsp:spPr>
        <a:xfrm>
          <a:off x="2096361" y="2333441"/>
          <a:ext cx="764852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2096361" y="2333441"/>
        <a:ext cx="764852" cy="392143"/>
      </dsp:txXfrm>
    </dsp:sp>
    <dsp:sp modelId="{C1A21D01-37AD-48AC-81C6-B7D68FCDD0B1}">
      <dsp:nvSpPr>
        <dsp:cNvPr id="0" name=""/>
        <dsp:cNvSpPr/>
      </dsp:nvSpPr>
      <dsp:spPr>
        <a:xfrm>
          <a:off x="3178699" y="2055146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Entity Framework</a:t>
          </a:r>
          <a:endParaRPr lang="ru-RU" sz="2100" kern="1200" dirty="0"/>
        </a:p>
      </dsp:txBody>
      <dsp:txXfrm>
        <a:off x="3178699" y="2055146"/>
        <a:ext cx="1581224" cy="948734"/>
      </dsp:txXfrm>
    </dsp:sp>
    <dsp:sp modelId="{A636EE5E-FEFF-404C-833B-185B7B5F0E25}">
      <dsp:nvSpPr>
        <dsp:cNvPr id="0" name=""/>
        <dsp:cNvSpPr/>
      </dsp:nvSpPr>
      <dsp:spPr>
        <a:xfrm rot="16199989">
          <a:off x="3819999" y="1568905"/>
          <a:ext cx="298620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6199989">
        <a:off x="3819999" y="1568905"/>
        <a:ext cx="298620" cy="392143"/>
      </dsp:txXfrm>
    </dsp:sp>
    <dsp:sp modelId="{44FA3602-F83A-4666-8362-5D2603DAAC51}">
      <dsp:nvSpPr>
        <dsp:cNvPr id="0" name=""/>
        <dsp:cNvSpPr/>
      </dsp:nvSpPr>
      <dsp:spPr>
        <a:xfrm>
          <a:off x="3178694" y="542976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Классы</a:t>
          </a:r>
          <a:endParaRPr lang="ru-RU" sz="2100" kern="1200" dirty="0"/>
        </a:p>
      </dsp:txBody>
      <dsp:txXfrm>
        <a:off x="3178694" y="542976"/>
        <a:ext cx="1581224" cy="948734"/>
      </dsp:txXfrm>
    </dsp:sp>
    <dsp:sp modelId="{2357B90B-1BB2-4A9E-B921-DFD66611D0C0}">
      <dsp:nvSpPr>
        <dsp:cNvPr id="0" name=""/>
        <dsp:cNvSpPr/>
      </dsp:nvSpPr>
      <dsp:spPr>
        <a:xfrm>
          <a:off x="5001991" y="2407261"/>
          <a:ext cx="887586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5001991" y="2407261"/>
        <a:ext cx="887586" cy="392143"/>
      </dsp:txXfrm>
    </dsp:sp>
    <dsp:sp modelId="{4E419DA8-A5D3-44D4-A4B0-B5601C2C1ECA}">
      <dsp:nvSpPr>
        <dsp:cNvPr id="0" name=""/>
        <dsp:cNvSpPr/>
      </dsp:nvSpPr>
      <dsp:spPr>
        <a:xfrm>
          <a:off x="6059021" y="2055146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Таблицы</a:t>
          </a:r>
        </a:p>
      </dsp:txBody>
      <dsp:txXfrm>
        <a:off x="6059021" y="2055146"/>
        <a:ext cx="1581224" cy="94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00BA0B-F8AD-4B25-9717-E0E5CE9B6144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8A9-B8CE-4C4F-A454-0D425D28CA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ru-RU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ru-RU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ntitySpaces" TargetMode="External"/><Relationship Id="rId13" Type="http://schemas.openxmlformats.org/officeDocument/2006/relationships/hyperlink" Target="https://en.wikipedia.org/wiki/GNU_Lesser_General_Public_License" TargetMode="External"/><Relationship Id="rId3" Type="http://schemas.openxmlformats.org/officeDocument/2006/relationships/hyperlink" Target="https://en.wikipedia.org/wiki/Open_source" TargetMode="External"/><Relationship Id="rId7" Type="http://schemas.openxmlformats.org/officeDocument/2006/relationships/hyperlink" Target="https://en.wikipedia.org/wiki/Comparison_of_object-relational_mapping_software" TargetMode="External"/><Relationship Id="rId12" Type="http://schemas.openxmlformats.org/officeDocument/2006/relationships/hyperlink" Target="https://en.wikipedia.org/wiki/NHibernate" TargetMode="External"/><Relationship Id="rId2" Type="http://schemas.openxmlformats.org/officeDocument/2006/relationships/hyperlink" Target="https://en.wikipedia.org/wiki/SubSonic_(software)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en.wikipedia.org/wiki/ECO_(Domain_Driven_Design)" TargetMode="External"/><Relationship Id="rId11" Type="http://schemas.openxmlformats.org/officeDocument/2006/relationships/hyperlink" Target="https://en.wikipedia.org/wiki/Apache_License" TargetMode="External"/><Relationship Id="rId5" Type="http://schemas.openxmlformats.org/officeDocument/2006/relationships/hyperlink" Target="https://en.wikipedia.org/wiki/.NET" TargetMode="External"/><Relationship Id="rId10" Type="http://schemas.openxmlformats.org/officeDocument/2006/relationships/hyperlink" Target="https://en.wikipedia.org/wiki/ADO.NET_Entity_Framework" TargetMode="External"/><Relationship Id="rId4" Type="http://schemas.openxmlformats.org/officeDocument/2006/relationships/hyperlink" Target="https://en.wikipedia.org/wiki/Dapper_ORM" TargetMode="External"/><Relationship Id="rId9" Type="http://schemas.openxmlformats.org/officeDocument/2006/relationships/hyperlink" Target="https://en.wikipedia.org/wiki/Modified_BSD_Licens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4000" dirty="0">
                <a:solidFill>
                  <a:srgbClr val="4C5D6E"/>
                </a:solidFill>
              </a:rPr>
              <a:t>ООП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600" dirty="0" err="1" smtClean="0"/>
              <a:t>ADO.Net</a:t>
            </a:r>
            <a:r>
              <a:rPr lang="en-US" sz="1600" dirty="0" smtClean="0"/>
              <a:t>. Entity Framework. </a:t>
            </a:r>
            <a:endParaRPr lang="ru-RU" sz="1600" dirty="0">
              <a:solidFill>
                <a:srgbClr val="ABB1B9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C#. </a:t>
            </a:r>
            <a:r>
              <a:rPr lang="ru-RU" sz="1600">
                <a:solidFill>
                  <a:srgbClr val="BDC2CA"/>
                </a:solidFill>
              </a:rPr>
              <a:t>Продвинутый</a:t>
            </a: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 курс</a:t>
            </a:r>
          </a:p>
        </p:txBody>
      </p:sp>
      <p:sp>
        <p:nvSpPr>
          <p:cNvPr id="57" name="Shape 5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63" name="Shape 63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735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8567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4279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9991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8570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 dirty="0" smtClean="0">
                <a:solidFill>
                  <a:srgbClr val="4C5D6E"/>
                </a:solidFill>
              </a:rPr>
              <a:t>7</a:t>
            </a:r>
            <a:endParaRPr lang="ru-RU" sz="2000" b="1" dirty="0">
              <a:solidFill>
                <a:srgbClr val="4C5D6E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C#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19" y="857237"/>
            <a:ext cx="2876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Entity Framework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69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Стрелка вниз 6"/>
          <p:cNvSpPr/>
          <p:nvPr/>
        </p:nvSpPr>
        <p:spPr>
          <a:xfrm rot="10800000">
            <a:off x="5220072" y="3273828"/>
            <a:ext cx="504056" cy="48605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Выноска 2 9"/>
          <p:cNvSpPr/>
          <p:nvPr/>
        </p:nvSpPr>
        <p:spPr>
          <a:xfrm>
            <a:off x="7164288" y="3219822"/>
            <a:ext cx="1800200" cy="4594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856"/>
              <a:gd name="adj6" fmla="val -868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DBDataReader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Выноска 2 10"/>
          <p:cNvSpPr/>
          <p:nvPr/>
        </p:nvSpPr>
        <p:spPr>
          <a:xfrm>
            <a:off x="7164288" y="1437624"/>
            <a:ext cx="1800200" cy="459486"/>
          </a:xfrm>
          <a:prstGeom prst="borderCallout2">
            <a:avLst>
              <a:gd name="adj1" fmla="val 18750"/>
              <a:gd name="adj2" fmla="val -8333"/>
              <a:gd name="adj3" fmla="val 59456"/>
              <a:gd name="adj4" fmla="val -13589"/>
              <a:gd name="adj5" fmla="val 94409"/>
              <a:gd name="adj6" fmla="val -822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IEnumerable</a:t>
            </a:r>
            <a:r>
              <a:rPr lang="en-US" dirty="0" smtClean="0">
                <a:solidFill>
                  <a:schemeClr val="tx1"/>
                </a:solidFill>
              </a:rPr>
              <a:t>&lt;T&gt;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Выноска 2 11"/>
          <p:cNvSpPr/>
          <p:nvPr/>
        </p:nvSpPr>
        <p:spPr>
          <a:xfrm>
            <a:off x="395536" y="1167594"/>
            <a:ext cx="1800200" cy="729516"/>
          </a:xfrm>
          <a:prstGeom prst="borderCallout2">
            <a:avLst>
              <a:gd name="adj1" fmla="val 42597"/>
              <a:gd name="adj2" fmla="val 103517"/>
              <a:gd name="adj3" fmla="val 79897"/>
              <a:gd name="adj4" fmla="val 109549"/>
              <a:gd name="adj5" fmla="val 92638"/>
              <a:gd name="adj6" fmla="val 1778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LINQ to Entities, Entity SQL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9792" y="154563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Database-First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9792" y="154563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/>
              <a:t>Code-First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1800" y="105958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Model-First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Entity Framework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75606"/>
            <a:ext cx="8280920" cy="349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329612"/>
            <a:ext cx="8257926" cy="302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124" name="Shape 124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30" name="Shape 130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buClr>
                <a:srgbClr val="2C2D30"/>
              </a:buClr>
              <a:buSzPct val="100000"/>
              <a:buChar char="●"/>
            </a:pPr>
            <a:r>
              <a:rPr lang="ru-RU" sz="1600" dirty="0">
                <a:solidFill>
                  <a:srgbClr val="2C2D30"/>
                </a:solidFill>
              </a:rPr>
              <a:t>ДЗ - в методичке, прикрепленной к этому уроку. Достаточно решить 3 задачи. Старайтесь разбивать программы на подпрограммы. Переписывайте в начало программы условие и свою фамилию. Все программы делайте в одном решении.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Сдать ДЗ необходимо до начала следующего урока.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Сделанные ДЗ - это ваше будущее </a:t>
            </a:r>
            <a:r>
              <a:rPr lang="ru-RU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Это Важно!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- основное, что интересует работодателя.</a:t>
            </a:r>
          </a:p>
        </p:txBody>
      </p:sp>
      <p:sp>
        <p:nvSpPr>
          <p:cNvPr id="150" name="Shape 15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Организационные вопросы</a:t>
            </a:r>
          </a:p>
        </p:txBody>
      </p:sp>
      <p:sp>
        <p:nvSpPr>
          <p:cNvPr id="158" name="Shape 15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4" name="Shape 164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Пишите в комментарии к уроку. Я буду отвечать на них каждый день;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Личные сообщения;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Видео буду выкладывать в день урока (самое позднее - на следующий день)</a:t>
            </a:r>
          </a:p>
        </p:txBody>
      </p:sp>
      <p:sp>
        <p:nvSpPr>
          <p:cNvPr id="184" name="Shape 184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  <p:sp>
        <p:nvSpPr>
          <p:cNvPr id="192" name="Shape 19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8" name="Shape 19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1635646"/>
            <a:ext cx="6696744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err="1" smtClean="0"/>
              <a:t>ADO.Net</a:t>
            </a:r>
            <a:r>
              <a:rPr lang="en-US" sz="1600" dirty="0" smtClean="0"/>
              <a:t>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smtClean="0"/>
              <a:t>Entity Framework. </a:t>
            </a:r>
            <a:endParaRPr lang="ru-RU" sz="1600" dirty="0" smtClean="0">
              <a:solidFill>
                <a:srgbClr val="ABB1B9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ru-RU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 </a:t>
            </a:r>
            <a:r>
              <a:rPr lang="en-US" dirty="0" smtClean="0"/>
              <a:t>ADO.NET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512" y="2211710"/>
            <a:ext cx="1440160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96336" y="2067694"/>
            <a:ext cx="1368152" cy="10801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95736" y="1347614"/>
            <a:ext cx="4896544" cy="33123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763688" y="2499742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1691680" y="2859782"/>
            <a:ext cx="360040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7164288" y="235572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7164288" y="2859782"/>
            <a:ext cx="360040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1520" y="257175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Приложение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0352" y="242773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483768" y="2283718"/>
            <a:ext cx="2160240" cy="2232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716016" y="1635646"/>
            <a:ext cx="2160240" cy="28803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483768" y="1563638"/>
            <a:ext cx="2160240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699792" y="170765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Провайдер данных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2" y="192367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Отключенный уровень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257175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Подключенный уровень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627784" y="3291830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err="1" smtClean="0"/>
              <a:t>DataReader</a:t>
            </a:r>
            <a:endParaRPr lang="en-US" dirty="0" smtClean="0"/>
          </a:p>
          <a:p>
            <a:r>
              <a:rPr lang="en-US" dirty="0" err="1" smtClean="0"/>
              <a:t>DataAdapter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278777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err="1" smtClean="0"/>
              <a:t>DataTable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взаимодействия с базами данных </a:t>
            </a:r>
            <a:r>
              <a:rPr lang="en-US" dirty="0" err="1" smtClean="0"/>
              <a:t>ADO.Net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1563638"/>
            <a:ext cx="8520599" cy="3416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DataReader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DataSet</a:t>
            </a:r>
            <a:r>
              <a:rPr lang="ru-RU" dirty="0" smtClean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DataAdapter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6</a:t>
            </a:r>
            <a:endParaRPr lang="ru-RU" dirty="0"/>
          </a:p>
        </p:txBody>
      </p:sp>
      <p:pic>
        <p:nvPicPr>
          <p:cNvPr id="1026" name="Picture 2" descr="&amp;Kcy;&amp;acy;&amp;rcy;&amp;tcy;&amp;icy;&amp;ncy;&amp;kcy;&amp;icy; &amp;pcy;&amp;ocy; &amp;zcy;&amp;acy;&amp;pcy;&amp;rcy;&amp;ocy;&amp;scy;&amp;ucy; entity frame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113588"/>
            <a:ext cx="7267575" cy="2964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ORM</a:t>
            </a:r>
            <a:r>
              <a:rPr lang="en-US" dirty="0"/>
              <a:t> (</a:t>
            </a:r>
            <a:r>
              <a:rPr lang="ru-RU" dirty="0" err="1"/>
              <a:t>англ</a:t>
            </a:r>
            <a:r>
              <a:rPr lang="en-US" dirty="0"/>
              <a:t>. </a:t>
            </a:r>
            <a:r>
              <a:rPr lang="en-US" i="1" dirty="0"/>
              <a:t>Object-relational mapping</a:t>
            </a:r>
            <a:r>
              <a:rPr lang="en-US" dirty="0"/>
              <a:t>, </a:t>
            </a:r>
            <a:r>
              <a:rPr lang="ru-RU" dirty="0"/>
              <a:t>рус</a:t>
            </a:r>
            <a:r>
              <a:rPr lang="en-US" dirty="0"/>
              <a:t>. </a:t>
            </a:r>
            <a:r>
              <a:rPr lang="ru-RU" i="1" dirty="0"/>
              <a:t>Объектно-реляционное отображение</a:t>
            </a:r>
            <a:r>
              <a:rPr lang="ru-RU" dirty="0"/>
              <a:t>) -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(</a:t>
            </a:r>
            <a:r>
              <a:rPr lang="ru-RU" dirty="0" err="1"/>
              <a:t>Wikipedia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467544" y="1221600"/>
          <a:ext cx="8208912" cy="340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1" y="1275606"/>
          <a:ext cx="8748465" cy="342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693"/>
                <a:gridCol w="1346651"/>
                <a:gridCol w="2152735"/>
                <a:gridCol w="1749693"/>
                <a:gridCol w="1749693"/>
              </a:tblGrid>
              <a:tr h="388620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Название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Платформа</a:t>
                      </a:r>
                      <a:endParaRPr lang="en-US" sz="11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Способ</a:t>
                      </a:r>
                      <a:r>
                        <a:rPr lang="ru-RU" sz="1100" baseline="0" dirty="0" smtClean="0"/>
                        <a:t> распространения</a:t>
                      </a:r>
                      <a:endParaRPr lang="en-US" sz="11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Тип</a:t>
                      </a:r>
                      <a:r>
                        <a:rPr lang="ru-RU" sz="1100" baseline="0" dirty="0" smtClean="0"/>
                        <a:t> лицензии</a:t>
                      </a:r>
                      <a:endParaRPr lang="en-US" sz="11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Версия</a:t>
                      </a:r>
                      <a:endParaRPr lang="en-US" sz="1100" dirty="0"/>
                    </a:p>
                  </a:txBody>
                  <a:tcPr marT="34290" marB="34290" anchor="ctr"/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sz="1100">
                          <a:hlinkClick r:id="rId2" tooltip="SubSonic (software)"/>
                        </a:rPr>
                        <a:t>SubSonic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.NET 2.0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3" tooltip="Open source"/>
                        </a:rPr>
                        <a:t>Open source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New BSD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3.0 / July 2009</a:t>
                      </a:r>
                    </a:p>
                  </a:txBody>
                  <a:tcPr marT="34290" marB="34290" anchor="ctr"/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sz="1100">
                          <a:hlinkClick r:id="rId4" tooltip="Dapper ORM"/>
                        </a:rPr>
                        <a:t>Dapper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5" tooltip=".NET"/>
                        </a:rPr>
                        <a:t>.NET</a:t>
                      </a:r>
                      <a:r>
                        <a:rPr lang="en-US" sz="1100"/>
                        <a:t> 4.0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3" tooltip="Open source"/>
                        </a:rPr>
                        <a:t>Open source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Apache License 2.0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1.8 NuGet</a:t>
                      </a:r>
                    </a:p>
                  </a:txBody>
                  <a:tcPr marT="34290" marB="34290" anchor="ctr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>
                          <a:hlinkClick r:id="rId6" tooltip="ECO (Domain Driven Design)"/>
                        </a:rPr>
                        <a:t>ECO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.NET 4.0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Commercial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ECO 6 Final (2011-04-18</a:t>
                      </a:r>
                      <a:r>
                        <a:rPr lang="en-US" sz="1100" baseline="30000">
                          <a:hlinkClick r:id="rId7"/>
                        </a:rPr>
                        <a:t>[1]</a:t>
                      </a:r>
                      <a:r>
                        <a:rPr lang="en-US" sz="1100"/>
                        <a:t>)</a:t>
                      </a:r>
                    </a:p>
                  </a:txBody>
                  <a:tcPr marT="34290" marB="34290" anchor="ctr"/>
                </a:tc>
              </a:tr>
              <a:tr h="432409">
                <a:tc>
                  <a:txBody>
                    <a:bodyPr/>
                    <a:lstStyle/>
                    <a:p>
                      <a:r>
                        <a:rPr lang="en-US" sz="1100">
                          <a:hlinkClick r:id="rId8" tooltip="EntitySpaces"/>
                        </a:rPr>
                        <a:t>EntitySpaces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.NET 4.0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3" tooltip="Open source"/>
                        </a:rPr>
                        <a:t>Open source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9" tooltip="Modified BSD License"/>
                        </a:rPr>
                        <a:t>Modified BSD License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2012.1.0930.0 / October 4, 2012</a:t>
                      </a:r>
                    </a:p>
                  </a:txBody>
                  <a:tcPr marT="34290" marB="34290" anchor="ctr"/>
                </a:tc>
              </a:tr>
              <a:tr h="716458">
                <a:tc>
                  <a:txBody>
                    <a:bodyPr/>
                    <a:lstStyle/>
                    <a:p>
                      <a:r>
                        <a:rPr lang="en-US" sz="1100"/>
                        <a:t>Microsoft </a:t>
                      </a:r>
                      <a:r>
                        <a:rPr lang="en-US" sz="1100">
                          <a:hlinkClick r:id="rId10" tooltip="ADO.NET Entity Framework"/>
                        </a:rPr>
                        <a:t>ADO.NET Entity Framework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.NET 4.5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Part of .NET 4.5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11" tooltip="Apache License"/>
                        </a:rPr>
                        <a:t>Apache License</a:t>
                      </a:r>
                      <a:r>
                        <a:rPr lang="en-US" sz="1100"/>
                        <a:t> 2.0</a:t>
                      </a:r>
                      <a:r>
                        <a:rPr lang="en-US" sz="1100" baseline="30000">
                          <a:hlinkClick r:id="rId7"/>
                        </a:rPr>
                        <a:t>[2]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v6.0 (2014)</a:t>
                      </a:r>
                    </a:p>
                  </a:txBody>
                  <a:tcPr marT="34290" marB="34290" anchor="ctr"/>
                </a:tc>
              </a:tr>
              <a:tr h="716458">
                <a:tc>
                  <a:txBody>
                    <a:bodyPr/>
                    <a:lstStyle/>
                    <a:p>
                      <a:r>
                        <a:rPr lang="en-US" sz="1100">
                          <a:hlinkClick r:id="rId12" tooltip="NHibernate"/>
                        </a:rPr>
                        <a:t>nHibernate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.NET 4.5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3" tooltip="Open source"/>
                        </a:rPr>
                        <a:t>Open source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13" tooltip="GNU Lesser General Public License"/>
                        </a:rPr>
                        <a:t>GNU Lesser General Public License</a:t>
                      </a:r>
                      <a:endParaRPr lang="en-US" sz="11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4.0 (2014-08-17</a:t>
                      </a:r>
                      <a:r>
                        <a:rPr lang="ru-RU" sz="1100" baseline="30000" dirty="0">
                          <a:hlinkClick r:id="rId7"/>
                        </a:rPr>
                        <a:t>[3]</a:t>
                      </a:r>
                      <a:r>
                        <a:rPr lang="ru-RU" sz="1100" dirty="0"/>
                        <a:t>)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Entity Framework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3466728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/>
        </p:nvGraphicFramePr>
        <p:xfrm>
          <a:off x="1547664" y="1047750"/>
          <a:ext cx="2016224" cy="395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Схема 10"/>
          <p:cNvGraphicFramePr/>
          <p:nvPr/>
        </p:nvGraphicFramePr>
        <p:xfrm>
          <a:off x="4644008" y="1059582"/>
          <a:ext cx="2376264" cy="3834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378</Words>
  <Application>Microsoft Office PowerPoint</Application>
  <PresentationFormat>Экран (16:9)</PresentationFormat>
  <Paragraphs>119</Paragraphs>
  <Slides>18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simple-light-2</vt:lpstr>
      <vt:lpstr>ООП</vt:lpstr>
      <vt:lpstr>План урока</vt:lpstr>
      <vt:lpstr>Архитектура ADO.NET</vt:lpstr>
      <vt:lpstr>Интерфейс взаимодействия с базами данных ADO.Net</vt:lpstr>
      <vt:lpstr>Entity Framework 6</vt:lpstr>
      <vt:lpstr>ORM</vt:lpstr>
      <vt:lpstr>ORM</vt:lpstr>
      <vt:lpstr>ORM</vt:lpstr>
      <vt:lpstr>Структура Entity Framework</vt:lpstr>
      <vt:lpstr>Структура Entity Framework</vt:lpstr>
      <vt:lpstr>Entity Framework</vt:lpstr>
      <vt:lpstr>Entity Framework</vt:lpstr>
      <vt:lpstr>Entity Framework</vt:lpstr>
      <vt:lpstr>Установка Entity Framework</vt:lpstr>
      <vt:lpstr>Модель данных</vt:lpstr>
      <vt:lpstr>Домашнее задание</vt:lpstr>
      <vt:lpstr>Организационные вопросы</vt:lpstr>
      <vt:lpstr>Вопросы участников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Фролов Сергей Валерьевич</dc:creator>
  <cp:lastModifiedBy>Сергей</cp:lastModifiedBy>
  <cp:revision>45</cp:revision>
  <dcterms:modified xsi:type="dcterms:W3CDTF">2017-04-16T13:46:03Z</dcterms:modified>
</cp:coreProperties>
</file>