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B850F5-6D8E-4029-BABD-2A8F7525A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90C3D7F-04FF-4CD7-8201-F8E3F9363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A2BF058-3937-49D9-90D3-16AA8F10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E91C6FF-A1F7-4C55-A681-BAB148E4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0EE6EF6-2180-467E-BF14-928FB96E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910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9D4C248-BA9D-4431-A8AC-CBE46095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7B457AC-04AE-4E5F-BFA5-24CF481B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8E5D95-77AB-41A0-BD0A-FED9983C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A8B5FBD-A847-4577-81DD-2F7731C0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323FBE7-5FEB-43A2-82C4-F2BBF5C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081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BC8F986-A19F-40E3-B064-6D4FF1ACE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9A36B61-7AB6-4B58-8840-0B8830902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BE9D9E5-EEC2-46FC-A927-5CD325B7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92276B7-E185-4C4C-B444-9C4197B0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F6F1DF-226B-4DF3-BEA4-C3935C88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0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769418-2DDD-445E-BBBA-BB072734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8777528-9772-43EE-8C14-C803A491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887CE00-3766-4D29-8759-13907906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B8653FF-8E13-44E9-9E65-FA56906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214EDE1-AAB3-41A4-8469-EDF00BA6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103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A750A5-D420-44F6-91CD-52DF0A6A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9F7A96E-E55D-4684-99E5-471F1CEB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688DE74-FC33-430A-B0A4-E46012C8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43569D-76E5-4E5F-BE41-6620B83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41B417A-B1ED-4C58-A14C-77BD3EC6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746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157BA6-5B6A-4D50-938F-63315CE8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ADE78F5-4775-4416-B8F0-0F2CF6BDF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1F73D4E-BE47-486C-969D-000D1F756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A46AED7-F5D9-46FD-8C39-E1B89DB8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E280FC2-289D-491F-AB25-71973912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4E4D617-897C-4C44-9918-F808D34E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56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5AD882-AC42-4A3C-83F7-09503DD3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EBDA4EE-93A4-439E-86CC-309B433B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4CE8F32-9643-4B9B-9080-B51C3E01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0B0E7FA-3E6C-4B19-90CB-56CC384F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67927B1-D02E-44E6-B45D-E066403BC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3EFCD4B-E5C5-466E-BE15-1EE63D3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FE15086-A74D-4E1E-B875-CCB4ED7E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69E15E4-9714-448D-BF6F-E3122CDF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391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2CF409-499F-409C-8FA1-5489A32B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2AEE773-BFF8-495C-B5A6-8B78D655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6D25D8D-1F9E-4750-BB29-87B97E7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EAA33B9-3E22-4B98-AAD6-06AB48B3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307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85E4211-812F-4558-846B-A53321EA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39021A59-5EBA-4383-8FB2-33D53BEE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FA65E7F-D6A5-451E-B92D-1940C0F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199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D89A83-5C27-4C3C-B060-DF3EF948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A39E129-C3D6-473B-8047-03E6AF917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3D43B15-43E3-48D1-8B67-750C2E03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16A209F-D8C5-4E1B-BC17-F536108E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7FD3D13-F31C-43FF-A5B9-8FFE5FDD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A8D7A0F-C672-4DA4-AC14-ECCF9422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83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ABA786-E223-4409-8D15-5F5FBDC8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BBE41DD4-5BE8-4D3B-8FF5-2B87851B0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DC97413-C4A2-4F14-A35C-01F21E342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409D423-88B1-45C2-81C0-61800EF9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4169717-810C-4352-A58A-77328509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14A4814-C0A9-4E84-A8B3-9449CCF4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2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F3EAD44-B350-4F81-9049-2CDC82D5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EA008AA-5CA4-42D0-A388-01F8354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EB9C2FD-5A86-490D-99F7-D77625EE1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57DB-5F7E-4E46-88B0-FCD07257B8E5}" type="datetimeFigureOut">
              <a:rPr lang="fi-FI" smtClean="0"/>
              <a:t>14.6.2021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8403329-8FE0-44E3-9B32-6ED2E189D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B78B4BE-2A94-4C0B-B6E0-4DBFE30A0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7101-8A64-4F9E-B9D5-9A2DDF38DE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933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328881-9D3A-4D8A-A86F-43952D627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Testiä </a:t>
            </a:r>
            <a:r>
              <a:rPr lang="fi-FI" dirty="0" err="1"/>
              <a:t>testiä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E429761-6833-41BB-8A1B-574953B4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998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A579B96-90C3-4F32-99BB-E5429986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Repo2 </a:t>
            </a:r>
            <a:r>
              <a:rPr lang="fi-FI"/>
              <a:t>tekee muutoksia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228D79-E967-4D58-A14B-36DBCA31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999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Laajakuva</PresentationFormat>
  <Paragraphs>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Testiä testiä</vt:lpstr>
      <vt:lpstr>Repo2 tekee muutoksia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Testiä testiä</dc:title>
  <dc:creator>Aleksi Jarva</dc:creator>
  <cp:lastModifiedBy>Aleksi Jarva</cp:lastModifiedBy>
  <cp:revision>2</cp:revision>
  <dcterms:created xsi:type="dcterms:W3CDTF">2021-06-14T16:01:06Z</dcterms:created>
  <dcterms:modified xsi:type="dcterms:W3CDTF">2021-06-14T16:02:17Z</dcterms:modified>
</cp:coreProperties>
</file>